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slideLayouts/slideLayout9.xml" ContentType="application/vnd.openxmlformats-officedocument.presentationml.slideLayout+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35.xml" ContentType="application/vnd.openxmlformats-officedocument.presentationml.slideLayout+xml"/>
  <Override PartName="/ppt/slideLayouts/slideLayout5.xml" ContentType="application/vnd.openxmlformats-officedocument.presentationml.slideLayout+xml"/>
  <Override PartName="/ppt/slideLayouts/slideLayout36.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31.xml.rels" ContentType="application/vnd.openxmlformats-package.relationships+xml"/>
  <Override PartName="/ppt/slideLayouts/_rels/slideLayout32.xml.rels" ContentType="application/vnd.openxmlformats-package.relationships+xml"/>
  <Override PartName="/ppt/slideLayouts/_rels/slideLayout33.xml.rels" ContentType="application/vnd.openxmlformats-package.relationships+xml"/>
  <Override PartName="/ppt/slideLayouts/_rels/slideLayout34.xml.rels" ContentType="application/vnd.openxmlformats-package.relationships+xml"/>
  <Override PartName="/ppt/slideLayouts/_rels/slideLayout35.xml.rels" ContentType="application/vnd.openxmlformats-package.relationships+xml"/>
  <Override PartName="/ppt/slideLayouts/_rels/slideLayout36.xml.rels" ContentType="application/vnd.openxmlformats-package.relationships+xml"/>
  <Override PartName="/ppt/_rels/presentation.xml.rels" ContentType="application/vnd.openxmlformats-package.relationships+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_rels/slide9.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media/image9.jpeg" ContentType="image/jpeg"/>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10.jpeg" ContentType="image/jpeg"/>
  <Override PartName="/ppt/media/image11.jpeg" ContentType="image/jpeg"/>
  <Override PartName="/ppt/media/image12.jpeg" ContentType="image/jpeg"/>
  <Override PartName="/ppt/media/image19.png" ContentType="image/png"/>
  <Override PartName="/ppt/media/image13.jpeg" ContentType="image/jpeg"/>
  <Override PartName="/ppt/media/image14.png" ContentType="image/png"/>
  <Override PartName="/ppt/media/image15.png" ContentType="image/png"/>
  <Override PartName="/ppt/media/image16.jpeg" ContentType="image/jpeg"/>
  <Override PartName="/ppt/media/image17.png" ContentType="image/png"/>
  <Override PartName="/ppt/media/image18.png" ContentType="image/png"/>
  <Override PartName="/ppt/media/image20.jpeg" ContentType="image/jpeg"/>
  <Override PartName="/ppt/media/image21.jpeg" ContentType="image/jpeg"/>
  <Override PartName="/ppt/media/image22.jpeg" ContentType="image/jpeg"/>
  <Override PartName="/ppt/media/image23.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x="9144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4680"/>
            <a:ext cx="8229240" cy="1142640"/>
          </a:xfrm>
          <a:prstGeom prst="rect">
            <a:avLst/>
          </a:prstGeom>
        </p:spPr>
        <p:txBody>
          <a:bodyPr lIns="0" rIns="0" tIns="0" bIns="0" anchor="ctr"/>
          <a:p>
            <a:endParaRPr b="0" lang="pl-PL" sz="1800" spc="-1" strike="noStrike">
              <a:solidFill>
                <a:srgbClr val="000000"/>
              </a:solidFill>
              <a:latin typeface="Calibri"/>
            </a:endParaRPr>
          </a:p>
        </p:txBody>
      </p:sp>
      <p:sp>
        <p:nvSpPr>
          <p:cNvPr id="27" name="PlaceHolder 2"/>
          <p:cNvSpPr>
            <a:spLocks noGrp="1"/>
          </p:cNvSpPr>
          <p:nvPr>
            <p:ph type="body"/>
          </p:nvPr>
        </p:nvSpPr>
        <p:spPr>
          <a:xfrm>
            <a:off x="457200" y="1604520"/>
            <a:ext cx="8229240" cy="1896840"/>
          </a:xfrm>
          <a:prstGeom prst="rect">
            <a:avLst/>
          </a:prstGeom>
        </p:spPr>
        <p:txBody>
          <a:bodyPr lIns="0" rIns="0" tIns="0" bIns="0">
            <a:normAutofit/>
          </a:bodyPr>
          <a:p>
            <a:endParaRPr b="0" lang="pl-PL" sz="3200" spc="-1" strike="noStrike">
              <a:solidFill>
                <a:srgbClr val="000000"/>
              </a:solidFill>
              <a:latin typeface="Calibri"/>
            </a:endParaRPr>
          </a:p>
        </p:txBody>
      </p:sp>
      <p:sp>
        <p:nvSpPr>
          <p:cNvPr id="28" name="PlaceHolder 3"/>
          <p:cNvSpPr>
            <a:spLocks noGrp="1"/>
          </p:cNvSpPr>
          <p:nvPr>
            <p:ph type="body"/>
          </p:nvPr>
        </p:nvSpPr>
        <p:spPr>
          <a:xfrm>
            <a:off x="457200" y="3682080"/>
            <a:ext cx="8229240" cy="1896840"/>
          </a:xfrm>
          <a:prstGeom prst="rect">
            <a:avLst/>
          </a:prstGeom>
        </p:spPr>
        <p:txBody>
          <a:bodyPr lIns="0" rIns="0" tIns="0" bIns="0">
            <a:normAutofit/>
          </a:bodyPr>
          <a:p>
            <a:endParaRPr b="0" lang="pl-PL" sz="3200" spc="-1" strike="noStrike">
              <a:solidFill>
                <a:srgbClr val="000000"/>
              </a:solidFill>
              <a:latin typeface="Calibri"/>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4680"/>
            <a:ext cx="8229240" cy="1142640"/>
          </a:xfrm>
          <a:prstGeom prst="rect">
            <a:avLst/>
          </a:prstGeom>
        </p:spPr>
        <p:txBody>
          <a:bodyPr lIns="0" rIns="0" tIns="0" bIns="0" anchor="ctr"/>
          <a:p>
            <a:endParaRPr b="0" lang="pl-PL" sz="1800" spc="-1" strike="noStrike">
              <a:solidFill>
                <a:srgbClr val="000000"/>
              </a:solidFill>
              <a:latin typeface="Calibri"/>
            </a:endParaRPr>
          </a:p>
        </p:txBody>
      </p:sp>
      <p:sp>
        <p:nvSpPr>
          <p:cNvPr id="30" name="PlaceHolder 2"/>
          <p:cNvSpPr>
            <a:spLocks noGrp="1"/>
          </p:cNvSpPr>
          <p:nvPr>
            <p:ph type="body"/>
          </p:nvPr>
        </p:nvSpPr>
        <p:spPr>
          <a:xfrm>
            <a:off x="457200" y="1604520"/>
            <a:ext cx="4015800" cy="1896840"/>
          </a:xfrm>
          <a:prstGeom prst="rect">
            <a:avLst/>
          </a:prstGeom>
        </p:spPr>
        <p:txBody>
          <a:bodyPr lIns="0" rIns="0" tIns="0" bIns="0">
            <a:normAutofit/>
          </a:bodyPr>
          <a:p>
            <a:endParaRPr b="0" lang="pl-PL" sz="3200" spc="-1" strike="noStrike">
              <a:solidFill>
                <a:srgbClr val="000000"/>
              </a:solidFill>
              <a:latin typeface="Calibri"/>
            </a:endParaRPr>
          </a:p>
        </p:txBody>
      </p:sp>
      <p:sp>
        <p:nvSpPr>
          <p:cNvPr id="31" name="PlaceHolder 3"/>
          <p:cNvSpPr>
            <a:spLocks noGrp="1"/>
          </p:cNvSpPr>
          <p:nvPr>
            <p:ph type="body"/>
          </p:nvPr>
        </p:nvSpPr>
        <p:spPr>
          <a:xfrm>
            <a:off x="4674240" y="1604520"/>
            <a:ext cx="4015800" cy="1896840"/>
          </a:xfrm>
          <a:prstGeom prst="rect">
            <a:avLst/>
          </a:prstGeom>
        </p:spPr>
        <p:txBody>
          <a:bodyPr lIns="0" rIns="0" tIns="0" bIns="0">
            <a:normAutofit/>
          </a:bodyPr>
          <a:p>
            <a:endParaRPr b="0" lang="pl-PL" sz="3200" spc="-1" strike="noStrike">
              <a:solidFill>
                <a:srgbClr val="000000"/>
              </a:solidFill>
              <a:latin typeface="Calibri"/>
            </a:endParaRPr>
          </a:p>
        </p:txBody>
      </p:sp>
      <p:sp>
        <p:nvSpPr>
          <p:cNvPr id="32" name="PlaceHolder 4"/>
          <p:cNvSpPr>
            <a:spLocks noGrp="1"/>
          </p:cNvSpPr>
          <p:nvPr>
            <p:ph type="body"/>
          </p:nvPr>
        </p:nvSpPr>
        <p:spPr>
          <a:xfrm>
            <a:off x="457200" y="3682080"/>
            <a:ext cx="4015800" cy="1896840"/>
          </a:xfrm>
          <a:prstGeom prst="rect">
            <a:avLst/>
          </a:prstGeom>
        </p:spPr>
        <p:txBody>
          <a:bodyPr lIns="0" rIns="0" tIns="0" bIns="0">
            <a:normAutofit/>
          </a:bodyPr>
          <a:p>
            <a:endParaRPr b="0" lang="pl-PL" sz="3200" spc="-1" strike="noStrike">
              <a:solidFill>
                <a:srgbClr val="000000"/>
              </a:solidFill>
              <a:latin typeface="Calibri"/>
            </a:endParaRPr>
          </a:p>
        </p:txBody>
      </p:sp>
      <p:sp>
        <p:nvSpPr>
          <p:cNvPr id="33" name="PlaceHolder 5"/>
          <p:cNvSpPr>
            <a:spLocks noGrp="1"/>
          </p:cNvSpPr>
          <p:nvPr>
            <p:ph type="body"/>
          </p:nvPr>
        </p:nvSpPr>
        <p:spPr>
          <a:xfrm>
            <a:off x="4674240" y="3682080"/>
            <a:ext cx="4015800" cy="1896840"/>
          </a:xfrm>
          <a:prstGeom prst="rect">
            <a:avLst/>
          </a:prstGeom>
        </p:spPr>
        <p:txBody>
          <a:bodyPr lIns="0" rIns="0" tIns="0" bIns="0">
            <a:normAutofit/>
          </a:bodyPr>
          <a:p>
            <a:endParaRPr b="0" lang="pl-PL" sz="3200" spc="-1" strike="noStrike">
              <a:solidFill>
                <a:srgbClr val="000000"/>
              </a:solidFill>
              <a:latin typeface="Calibri"/>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4680"/>
            <a:ext cx="8229240" cy="1142640"/>
          </a:xfrm>
          <a:prstGeom prst="rect">
            <a:avLst/>
          </a:prstGeom>
        </p:spPr>
        <p:txBody>
          <a:bodyPr lIns="0" rIns="0" tIns="0" bIns="0" anchor="ctr"/>
          <a:p>
            <a:endParaRPr b="0" lang="pl-PL" sz="1800" spc="-1" strike="noStrike">
              <a:solidFill>
                <a:srgbClr val="000000"/>
              </a:solidFill>
              <a:latin typeface="Calibri"/>
            </a:endParaRPr>
          </a:p>
        </p:txBody>
      </p:sp>
      <p:sp>
        <p:nvSpPr>
          <p:cNvPr id="35" name="PlaceHolder 2"/>
          <p:cNvSpPr>
            <a:spLocks noGrp="1"/>
          </p:cNvSpPr>
          <p:nvPr>
            <p:ph type="body"/>
          </p:nvPr>
        </p:nvSpPr>
        <p:spPr>
          <a:xfrm>
            <a:off x="457200" y="1604520"/>
            <a:ext cx="2649600" cy="1896840"/>
          </a:xfrm>
          <a:prstGeom prst="rect">
            <a:avLst/>
          </a:prstGeom>
        </p:spPr>
        <p:txBody>
          <a:bodyPr lIns="0" rIns="0" tIns="0" bIns="0">
            <a:normAutofit/>
          </a:bodyPr>
          <a:p>
            <a:endParaRPr b="0" lang="pl-PL" sz="3200" spc="-1" strike="noStrike">
              <a:solidFill>
                <a:srgbClr val="000000"/>
              </a:solidFill>
              <a:latin typeface="Calibri"/>
            </a:endParaRPr>
          </a:p>
        </p:txBody>
      </p:sp>
      <p:sp>
        <p:nvSpPr>
          <p:cNvPr id="36" name="PlaceHolder 3"/>
          <p:cNvSpPr>
            <a:spLocks noGrp="1"/>
          </p:cNvSpPr>
          <p:nvPr>
            <p:ph type="body"/>
          </p:nvPr>
        </p:nvSpPr>
        <p:spPr>
          <a:xfrm>
            <a:off x="3239640" y="1604520"/>
            <a:ext cx="2649600" cy="1896840"/>
          </a:xfrm>
          <a:prstGeom prst="rect">
            <a:avLst/>
          </a:prstGeom>
        </p:spPr>
        <p:txBody>
          <a:bodyPr lIns="0" rIns="0" tIns="0" bIns="0">
            <a:normAutofit/>
          </a:bodyPr>
          <a:p>
            <a:endParaRPr b="0" lang="pl-PL" sz="3200" spc="-1" strike="noStrike">
              <a:solidFill>
                <a:srgbClr val="000000"/>
              </a:solidFill>
              <a:latin typeface="Calibri"/>
            </a:endParaRPr>
          </a:p>
        </p:txBody>
      </p:sp>
      <p:sp>
        <p:nvSpPr>
          <p:cNvPr id="37" name="PlaceHolder 4"/>
          <p:cNvSpPr>
            <a:spLocks noGrp="1"/>
          </p:cNvSpPr>
          <p:nvPr>
            <p:ph type="body"/>
          </p:nvPr>
        </p:nvSpPr>
        <p:spPr>
          <a:xfrm>
            <a:off x="6022080" y="1604520"/>
            <a:ext cx="2649600" cy="1896840"/>
          </a:xfrm>
          <a:prstGeom prst="rect">
            <a:avLst/>
          </a:prstGeom>
        </p:spPr>
        <p:txBody>
          <a:bodyPr lIns="0" rIns="0" tIns="0" bIns="0">
            <a:normAutofit/>
          </a:bodyPr>
          <a:p>
            <a:endParaRPr b="0" lang="pl-PL" sz="3200" spc="-1" strike="noStrike">
              <a:solidFill>
                <a:srgbClr val="000000"/>
              </a:solidFill>
              <a:latin typeface="Calibri"/>
            </a:endParaRPr>
          </a:p>
        </p:txBody>
      </p:sp>
      <p:sp>
        <p:nvSpPr>
          <p:cNvPr id="38" name="PlaceHolder 5"/>
          <p:cNvSpPr>
            <a:spLocks noGrp="1"/>
          </p:cNvSpPr>
          <p:nvPr>
            <p:ph type="body"/>
          </p:nvPr>
        </p:nvSpPr>
        <p:spPr>
          <a:xfrm>
            <a:off x="457200" y="3682080"/>
            <a:ext cx="2649600" cy="1896840"/>
          </a:xfrm>
          <a:prstGeom prst="rect">
            <a:avLst/>
          </a:prstGeom>
        </p:spPr>
        <p:txBody>
          <a:bodyPr lIns="0" rIns="0" tIns="0" bIns="0">
            <a:normAutofit/>
          </a:bodyPr>
          <a:p>
            <a:endParaRPr b="0" lang="pl-PL" sz="3200" spc="-1" strike="noStrike">
              <a:solidFill>
                <a:srgbClr val="000000"/>
              </a:solidFill>
              <a:latin typeface="Calibri"/>
            </a:endParaRPr>
          </a:p>
        </p:txBody>
      </p:sp>
      <p:sp>
        <p:nvSpPr>
          <p:cNvPr id="39" name="PlaceHolder 6"/>
          <p:cNvSpPr>
            <a:spLocks noGrp="1"/>
          </p:cNvSpPr>
          <p:nvPr>
            <p:ph type="body"/>
          </p:nvPr>
        </p:nvSpPr>
        <p:spPr>
          <a:xfrm>
            <a:off x="3239640" y="3682080"/>
            <a:ext cx="2649600" cy="1896840"/>
          </a:xfrm>
          <a:prstGeom prst="rect">
            <a:avLst/>
          </a:prstGeom>
        </p:spPr>
        <p:txBody>
          <a:bodyPr lIns="0" rIns="0" tIns="0" bIns="0">
            <a:normAutofit/>
          </a:bodyPr>
          <a:p>
            <a:endParaRPr b="0" lang="pl-PL" sz="3200" spc="-1" strike="noStrike">
              <a:solidFill>
                <a:srgbClr val="000000"/>
              </a:solidFill>
              <a:latin typeface="Calibri"/>
            </a:endParaRPr>
          </a:p>
        </p:txBody>
      </p:sp>
      <p:sp>
        <p:nvSpPr>
          <p:cNvPr id="40" name="PlaceHolder 7"/>
          <p:cNvSpPr>
            <a:spLocks noGrp="1"/>
          </p:cNvSpPr>
          <p:nvPr>
            <p:ph type="body"/>
          </p:nvPr>
        </p:nvSpPr>
        <p:spPr>
          <a:xfrm>
            <a:off x="6022080" y="3682080"/>
            <a:ext cx="2649600" cy="1896840"/>
          </a:xfrm>
          <a:prstGeom prst="rect">
            <a:avLst/>
          </a:prstGeom>
        </p:spPr>
        <p:txBody>
          <a:bodyPr lIns="0" rIns="0" tIns="0" bIns="0">
            <a:normAutofit/>
          </a:bodyPr>
          <a:p>
            <a:endParaRPr b="0" lang="pl-PL" sz="3200" spc="-1" strike="noStrike">
              <a:solidFill>
                <a:srgbClr val="000000"/>
              </a:solidFill>
              <a:latin typeface="Calibri"/>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4680"/>
            <a:ext cx="8229240" cy="1142640"/>
          </a:xfrm>
          <a:prstGeom prst="rect">
            <a:avLst/>
          </a:prstGeom>
        </p:spPr>
        <p:txBody>
          <a:bodyPr lIns="0" rIns="0" tIns="0" bIns="0" anchor="ctr"/>
          <a:p>
            <a:endParaRPr b="0" lang="pl-PL" sz="1800" spc="-1" strike="noStrike">
              <a:solidFill>
                <a:srgbClr val="000000"/>
              </a:solidFill>
              <a:latin typeface="Calibri"/>
            </a:endParaRPr>
          </a:p>
        </p:txBody>
      </p:sp>
      <p:sp>
        <p:nvSpPr>
          <p:cNvPr id="47"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pl-PL"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74680"/>
            <a:ext cx="8229240" cy="1142640"/>
          </a:xfrm>
          <a:prstGeom prst="rect">
            <a:avLst/>
          </a:prstGeom>
        </p:spPr>
        <p:txBody>
          <a:bodyPr lIns="0" rIns="0" tIns="0" bIns="0" anchor="ctr"/>
          <a:p>
            <a:endParaRPr b="0" lang="pl-PL" sz="1800" spc="-1" strike="noStrike">
              <a:solidFill>
                <a:srgbClr val="000000"/>
              </a:solidFill>
              <a:latin typeface="Calibri"/>
            </a:endParaRPr>
          </a:p>
        </p:txBody>
      </p:sp>
      <p:sp>
        <p:nvSpPr>
          <p:cNvPr id="49" name="PlaceHolder 2"/>
          <p:cNvSpPr>
            <a:spLocks noGrp="1"/>
          </p:cNvSpPr>
          <p:nvPr>
            <p:ph type="body"/>
          </p:nvPr>
        </p:nvSpPr>
        <p:spPr>
          <a:xfrm>
            <a:off x="457200" y="1604520"/>
            <a:ext cx="8229240" cy="3977280"/>
          </a:xfrm>
          <a:prstGeom prst="rect">
            <a:avLst/>
          </a:prstGeom>
        </p:spPr>
        <p:txBody>
          <a:bodyPr lIns="0" rIns="0" tIns="0" bIns="0">
            <a:normAutofit/>
          </a:bodyPr>
          <a:p>
            <a:endParaRPr b="0" lang="pl-PL" sz="3200" spc="-1" strike="noStrike">
              <a:solidFill>
                <a:srgbClr val="000000"/>
              </a:solidFill>
              <a:latin typeface="Calibri"/>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274680"/>
            <a:ext cx="8229240" cy="1142640"/>
          </a:xfrm>
          <a:prstGeom prst="rect">
            <a:avLst/>
          </a:prstGeom>
        </p:spPr>
        <p:txBody>
          <a:bodyPr lIns="0" rIns="0" tIns="0" bIns="0" anchor="ctr"/>
          <a:p>
            <a:endParaRPr b="0" lang="pl-PL" sz="1800" spc="-1" strike="noStrike">
              <a:solidFill>
                <a:srgbClr val="000000"/>
              </a:solidFill>
              <a:latin typeface="Calibri"/>
            </a:endParaRPr>
          </a:p>
        </p:txBody>
      </p:sp>
      <p:sp>
        <p:nvSpPr>
          <p:cNvPr id="51" name="PlaceHolder 2"/>
          <p:cNvSpPr>
            <a:spLocks noGrp="1"/>
          </p:cNvSpPr>
          <p:nvPr>
            <p:ph type="body"/>
          </p:nvPr>
        </p:nvSpPr>
        <p:spPr>
          <a:xfrm>
            <a:off x="457200" y="1604520"/>
            <a:ext cx="4015800" cy="3977280"/>
          </a:xfrm>
          <a:prstGeom prst="rect">
            <a:avLst/>
          </a:prstGeom>
        </p:spPr>
        <p:txBody>
          <a:bodyPr lIns="0" rIns="0" tIns="0" bIns="0">
            <a:normAutofit/>
          </a:bodyPr>
          <a:p>
            <a:endParaRPr b="0" lang="pl-PL" sz="3200" spc="-1" strike="noStrike">
              <a:solidFill>
                <a:srgbClr val="000000"/>
              </a:solidFill>
              <a:latin typeface="Calibri"/>
            </a:endParaRPr>
          </a:p>
        </p:txBody>
      </p:sp>
      <p:sp>
        <p:nvSpPr>
          <p:cNvPr id="52" name="PlaceHolder 3"/>
          <p:cNvSpPr>
            <a:spLocks noGrp="1"/>
          </p:cNvSpPr>
          <p:nvPr>
            <p:ph type="body"/>
          </p:nvPr>
        </p:nvSpPr>
        <p:spPr>
          <a:xfrm>
            <a:off x="4674240" y="1604520"/>
            <a:ext cx="4015800" cy="3977280"/>
          </a:xfrm>
          <a:prstGeom prst="rect">
            <a:avLst/>
          </a:prstGeom>
        </p:spPr>
        <p:txBody>
          <a:bodyPr lIns="0" rIns="0" tIns="0" bIns="0">
            <a:normAutofit/>
          </a:bodyPr>
          <a:p>
            <a:endParaRPr b="0" lang="pl-PL" sz="3200" spc="-1" strike="noStrike">
              <a:solidFill>
                <a:srgbClr val="000000"/>
              </a:solidFill>
              <a:latin typeface="Calibri"/>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4680"/>
            <a:ext cx="8229240" cy="1142640"/>
          </a:xfrm>
          <a:prstGeom prst="rect">
            <a:avLst/>
          </a:prstGeom>
        </p:spPr>
        <p:txBody>
          <a:bodyPr lIns="0" rIns="0" tIns="0" bIns="0" anchor="ctr"/>
          <a:p>
            <a:endParaRPr b="0" lang="pl-PL" sz="1800" spc="-1" strike="noStrike">
              <a:solidFill>
                <a:srgbClr val="000000"/>
              </a:solidFill>
              <a:latin typeface="Calibri"/>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457200" y="274680"/>
            <a:ext cx="8229240" cy="5297760"/>
          </a:xfrm>
          <a:prstGeom prst="rect">
            <a:avLst/>
          </a:prstGeom>
        </p:spPr>
        <p:txBody>
          <a:bodyPr lIns="0" rIns="0" tIns="0" bIns="0" anchor="ctr"/>
          <a:p>
            <a:pPr algn="ctr"/>
            <a:endParaRPr b="0" lang="pl-PL"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74680"/>
            <a:ext cx="8229240" cy="1142640"/>
          </a:xfrm>
          <a:prstGeom prst="rect">
            <a:avLst/>
          </a:prstGeom>
        </p:spPr>
        <p:txBody>
          <a:bodyPr lIns="0" rIns="0" tIns="0" bIns="0" anchor="ctr"/>
          <a:p>
            <a:endParaRPr b="0" lang="pl-PL" sz="1800" spc="-1" strike="noStrike">
              <a:solidFill>
                <a:srgbClr val="000000"/>
              </a:solidFill>
              <a:latin typeface="Calibri"/>
            </a:endParaRPr>
          </a:p>
        </p:txBody>
      </p:sp>
      <p:sp>
        <p:nvSpPr>
          <p:cNvPr id="56" name="PlaceHolder 2"/>
          <p:cNvSpPr>
            <a:spLocks noGrp="1"/>
          </p:cNvSpPr>
          <p:nvPr>
            <p:ph type="body"/>
          </p:nvPr>
        </p:nvSpPr>
        <p:spPr>
          <a:xfrm>
            <a:off x="457200" y="1604520"/>
            <a:ext cx="4015800" cy="1896840"/>
          </a:xfrm>
          <a:prstGeom prst="rect">
            <a:avLst/>
          </a:prstGeom>
        </p:spPr>
        <p:txBody>
          <a:bodyPr lIns="0" rIns="0" tIns="0" bIns="0">
            <a:normAutofit/>
          </a:bodyPr>
          <a:p>
            <a:endParaRPr b="0" lang="pl-PL" sz="3200" spc="-1" strike="noStrike">
              <a:solidFill>
                <a:srgbClr val="000000"/>
              </a:solidFill>
              <a:latin typeface="Calibri"/>
            </a:endParaRPr>
          </a:p>
        </p:txBody>
      </p:sp>
      <p:sp>
        <p:nvSpPr>
          <p:cNvPr id="57" name="PlaceHolder 3"/>
          <p:cNvSpPr>
            <a:spLocks noGrp="1"/>
          </p:cNvSpPr>
          <p:nvPr>
            <p:ph type="body"/>
          </p:nvPr>
        </p:nvSpPr>
        <p:spPr>
          <a:xfrm>
            <a:off x="4674240" y="1604520"/>
            <a:ext cx="4015800" cy="3977280"/>
          </a:xfrm>
          <a:prstGeom prst="rect">
            <a:avLst/>
          </a:prstGeom>
        </p:spPr>
        <p:txBody>
          <a:bodyPr lIns="0" rIns="0" tIns="0" bIns="0">
            <a:normAutofit/>
          </a:bodyPr>
          <a:p>
            <a:endParaRPr b="0" lang="pl-PL" sz="3200" spc="-1" strike="noStrike">
              <a:solidFill>
                <a:srgbClr val="000000"/>
              </a:solidFill>
              <a:latin typeface="Calibri"/>
            </a:endParaRPr>
          </a:p>
        </p:txBody>
      </p:sp>
      <p:sp>
        <p:nvSpPr>
          <p:cNvPr id="58" name="PlaceHolder 4"/>
          <p:cNvSpPr>
            <a:spLocks noGrp="1"/>
          </p:cNvSpPr>
          <p:nvPr>
            <p:ph type="body"/>
          </p:nvPr>
        </p:nvSpPr>
        <p:spPr>
          <a:xfrm>
            <a:off x="457200" y="3682080"/>
            <a:ext cx="4015800" cy="1896840"/>
          </a:xfrm>
          <a:prstGeom prst="rect">
            <a:avLst/>
          </a:prstGeom>
        </p:spPr>
        <p:txBody>
          <a:bodyPr lIns="0" rIns="0" tIns="0" bIns="0">
            <a:normAutofit/>
          </a:bodyPr>
          <a:p>
            <a:endParaRPr b="0" lang="pl-PL" sz="3200" spc="-1" strike="noStrike">
              <a:solidFill>
                <a:srgbClr val="000000"/>
              </a:solidFill>
              <a:latin typeface="Calibri"/>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4680"/>
            <a:ext cx="8229240" cy="1142640"/>
          </a:xfrm>
          <a:prstGeom prst="rect">
            <a:avLst/>
          </a:prstGeom>
        </p:spPr>
        <p:txBody>
          <a:bodyPr lIns="0" rIns="0" tIns="0" bIns="0" anchor="ctr"/>
          <a:p>
            <a:endParaRPr b="0" lang="pl-PL" sz="1800" spc="-1" strike="noStrike">
              <a:solidFill>
                <a:srgbClr val="000000"/>
              </a:solidFill>
              <a:latin typeface="Calibri"/>
            </a:endParaRPr>
          </a:p>
        </p:txBody>
      </p:sp>
      <p:sp>
        <p:nvSpPr>
          <p:cNvPr id="6"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pl-PL"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4680"/>
            <a:ext cx="8229240" cy="1142640"/>
          </a:xfrm>
          <a:prstGeom prst="rect">
            <a:avLst/>
          </a:prstGeom>
        </p:spPr>
        <p:txBody>
          <a:bodyPr lIns="0" rIns="0" tIns="0" bIns="0" anchor="ctr"/>
          <a:p>
            <a:endParaRPr b="0" lang="pl-PL" sz="1800" spc="-1" strike="noStrike">
              <a:solidFill>
                <a:srgbClr val="000000"/>
              </a:solidFill>
              <a:latin typeface="Calibri"/>
            </a:endParaRPr>
          </a:p>
        </p:txBody>
      </p:sp>
      <p:sp>
        <p:nvSpPr>
          <p:cNvPr id="60" name="PlaceHolder 2"/>
          <p:cNvSpPr>
            <a:spLocks noGrp="1"/>
          </p:cNvSpPr>
          <p:nvPr>
            <p:ph type="body"/>
          </p:nvPr>
        </p:nvSpPr>
        <p:spPr>
          <a:xfrm>
            <a:off x="457200" y="1604520"/>
            <a:ext cx="4015800" cy="3977280"/>
          </a:xfrm>
          <a:prstGeom prst="rect">
            <a:avLst/>
          </a:prstGeom>
        </p:spPr>
        <p:txBody>
          <a:bodyPr lIns="0" rIns="0" tIns="0" bIns="0">
            <a:normAutofit/>
          </a:bodyPr>
          <a:p>
            <a:endParaRPr b="0" lang="pl-PL" sz="3200" spc="-1" strike="noStrike">
              <a:solidFill>
                <a:srgbClr val="000000"/>
              </a:solidFill>
              <a:latin typeface="Calibri"/>
            </a:endParaRPr>
          </a:p>
        </p:txBody>
      </p:sp>
      <p:sp>
        <p:nvSpPr>
          <p:cNvPr id="61" name="PlaceHolder 3"/>
          <p:cNvSpPr>
            <a:spLocks noGrp="1"/>
          </p:cNvSpPr>
          <p:nvPr>
            <p:ph type="body"/>
          </p:nvPr>
        </p:nvSpPr>
        <p:spPr>
          <a:xfrm>
            <a:off x="4674240" y="1604520"/>
            <a:ext cx="4015800" cy="1896840"/>
          </a:xfrm>
          <a:prstGeom prst="rect">
            <a:avLst/>
          </a:prstGeom>
        </p:spPr>
        <p:txBody>
          <a:bodyPr lIns="0" rIns="0" tIns="0" bIns="0">
            <a:normAutofit/>
          </a:bodyPr>
          <a:p>
            <a:endParaRPr b="0" lang="pl-PL" sz="3200" spc="-1" strike="noStrike">
              <a:solidFill>
                <a:srgbClr val="000000"/>
              </a:solidFill>
              <a:latin typeface="Calibri"/>
            </a:endParaRPr>
          </a:p>
        </p:txBody>
      </p:sp>
      <p:sp>
        <p:nvSpPr>
          <p:cNvPr id="62" name="PlaceHolder 4"/>
          <p:cNvSpPr>
            <a:spLocks noGrp="1"/>
          </p:cNvSpPr>
          <p:nvPr>
            <p:ph type="body"/>
          </p:nvPr>
        </p:nvSpPr>
        <p:spPr>
          <a:xfrm>
            <a:off x="4674240" y="3682080"/>
            <a:ext cx="4015800" cy="1896840"/>
          </a:xfrm>
          <a:prstGeom prst="rect">
            <a:avLst/>
          </a:prstGeom>
        </p:spPr>
        <p:txBody>
          <a:bodyPr lIns="0" rIns="0" tIns="0" bIns="0">
            <a:normAutofit/>
          </a:bodyPr>
          <a:p>
            <a:endParaRPr b="0" lang="pl-PL" sz="3200" spc="-1" strike="noStrike">
              <a:solidFill>
                <a:srgbClr val="000000"/>
              </a:solidFill>
              <a:latin typeface="Calibri"/>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274680"/>
            <a:ext cx="8229240" cy="1142640"/>
          </a:xfrm>
          <a:prstGeom prst="rect">
            <a:avLst/>
          </a:prstGeom>
        </p:spPr>
        <p:txBody>
          <a:bodyPr lIns="0" rIns="0" tIns="0" bIns="0" anchor="ctr"/>
          <a:p>
            <a:endParaRPr b="0" lang="pl-PL" sz="1800" spc="-1" strike="noStrike">
              <a:solidFill>
                <a:srgbClr val="000000"/>
              </a:solidFill>
              <a:latin typeface="Calibri"/>
            </a:endParaRPr>
          </a:p>
        </p:txBody>
      </p:sp>
      <p:sp>
        <p:nvSpPr>
          <p:cNvPr id="64" name="PlaceHolder 2"/>
          <p:cNvSpPr>
            <a:spLocks noGrp="1"/>
          </p:cNvSpPr>
          <p:nvPr>
            <p:ph type="body"/>
          </p:nvPr>
        </p:nvSpPr>
        <p:spPr>
          <a:xfrm>
            <a:off x="457200" y="1604520"/>
            <a:ext cx="4015800" cy="1896840"/>
          </a:xfrm>
          <a:prstGeom prst="rect">
            <a:avLst/>
          </a:prstGeom>
        </p:spPr>
        <p:txBody>
          <a:bodyPr lIns="0" rIns="0" tIns="0" bIns="0">
            <a:normAutofit/>
          </a:bodyPr>
          <a:p>
            <a:endParaRPr b="0" lang="pl-PL" sz="3200" spc="-1" strike="noStrike">
              <a:solidFill>
                <a:srgbClr val="000000"/>
              </a:solidFill>
              <a:latin typeface="Calibri"/>
            </a:endParaRPr>
          </a:p>
        </p:txBody>
      </p:sp>
      <p:sp>
        <p:nvSpPr>
          <p:cNvPr id="65" name="PlaceHolder 3"/>
          <p:cNvSpPr>
            <a:spLocks noGrp="1"/>
          </p:cNvSpPr>
          <p:nvPr>
            <p:ph type="body"/>
          </p:nvPr>
        </p:nvSpPr>
        <p:spPr>
          <a:xfrm>
            <a:off x="4674240" y="1604520"/>
            <a:ext cx="4015800" cy="1896840"/>
          </a:xfrm>
          <a:prstGeom prst="rect">
            <a:avLst/>
          </a:prstGeom>
        </p:spPr>
        <p:txBody>
          <a:bodyPr lIns="0" rIns="0" tIns="0" bIns="0">
            <a:normAutofit/>
          </a:bodyPr>
          <a:p>
            <a:endParaRPr b="0" lang="pl-PL" sz="3200" spc="-1" strike="noStrike">
              <a:solidFill>
                <a:srgbClr val="000000"/>
              </a:solidFill>
              <a:latin typeface="Calibri"/>
            </a:endParaRPr>
          </a:p>
        </p:txBody>
      </p:sp>
      <p:sp>
        <p:nvSpPr>
          <p:cNvPr id="66" name="PlaceHolder 4"/>
          <p:cNvSpPr>
            <a:spLocks noGrp="1"/>
          </p:cNvSpPr>
          <p:nvPr>
            <p:ph type="body"/>
          </p:nvPr>
        </p:nvSpPr>
        <p:spPr>
          <a:xfrm>
            <a:off x="457200" y="3682080"/>
            <a:ext cx="8229240" cy="1896840"/>
          </a:xfrm>
          <a:prstGeom prst="rect">
            <a:avLst/>
          </a:prstGeom>
        </p:spPr>
        <p:txBody>
          <a:bodyPr lIns="0" rIns="0" tIns="0" bIns="0">
            <a:normAutofit/>
          </a:bodyPr>
          <a:p>
            <a:endParaRPr b="0" lang="pl-PL" sz="3200" spc="-1" strike="noStrike">
              <a:solidFill>
                <a:srgbClr val="000000"/>
              </a:solidFill>
              <a:latin typeface="Calibri"/>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74680"/>
            <a:ext cx="8229240" cy="1142640"/>
          </a:xfrm>
          <a:prstGeom prst="rect">
            <a:avLst/>
          </a:prstGeom>
        </p:spPr>
        <p:txBody>
          <a:bodyPr lIns="0" rIns="0" tIns="0" bIns="0" anchor="ctr"/>
          <a:p>
            <a:endParaRPr b="0" lang="pl-PL" sz="1800" spc="-1" strike="noStrike">
              <a:solidFill>
                <a:srgbClr val="000000"/>
              </a:solidFill>
              <a:latin typeface="Calibri"/>
            </a:endParaRPr>
          </a:p>
        </p:txBody>
      </p:sp>
      <p:sp>
        <p:nvSpPr>
          <p:cNvPr id="68" name="PlaceHolder 2"/>
          <p:cNvSpPr>
            <a:spLocks noGrp="1"/>
          </p:cNvSpPr>
          <p:nvPr>
            <p:ph type="body"/>
          </p:nvPr>
        </p:nvSpPr>
        <p:spPr>
          <a:xfrm>
            <a:off x="457200" y="1604520"/>
            <a:ext cx="8229240" cy="1896840"/>
          </a:xfrm>
          <a:prstGeom prst="rect">
            <a:avLst/>
          </a:prstGeom>
        </p:spPr>
        <p:txBody>
          <a:bodyPr lIns="0" rIns="0" tIns="0" bIns="0">
            <a:normAutofit/>
          </a:bodyPr>
          <a:p>
            <a:endParaRPr b="0" lang="pl-PL" sz="3200" spc="-1" strike="noStrike">
              <a:solidFill>
                <a:srgbClr val="000000"/>
              </a:solidFill>
              <a:latin typeface="Calibri"/>
            </a:endParaRPr>
          </a:p>
        </p:txBody>
      </p:sp>
      <p:sp>
        <p:nvSpPr>
          <p:cNvPr id="69" name="PlaceHolder 3"/>
          <p:cNvSpPr>
            <a:spLocks noGrp="1"/>
          </p:cNvSpPr>
          <p:nvPr>
            <p:ph type="body"/>
          </p:nvPr>
        </p:nvSpPr>
        <p:spPr>
          <a:xfrm>
            <a:off x="457200" y="3682080"/>
            <a:ext cx="8229240" cy="1896840"/>
          </a:xfrm>
          <a:prstGeom prst="rect">
            <a:avLst/>
          </a:prstGeom>
        </p:spPr>
        <p:txBody>
          <a:bodyPr lIns="0" rIns="0" tIns="0" bIns="0">
            <a:normAutofit/>
          </a:bodyPr>
          <a:p>
            <a:endParaRPr b="0" lang="pl-PL" sz="3200" spc="-1" strike="noStrike">
              <a:solidFill>
                <a:srgbClr val="000000"/>
              </a:solidFill>
              <a:latin typeface="Calibri"/>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457200" y="274680"/>
            <a:ext cx="8229240" cy="1142640"/>
          </a:xfrm>
          <a:prstGeom prst="rect">
            <a:avLst/>
          </a:prstGeom>
        </p:spPr>
        <p:txBody>
          <a:bodyPr lIns="0" rIns="0" tIns="0" bIns="0" anchor="ctr"/>
          <a:p>
            <a:endParaRPr b="0" lang="pl-PL" sz="1800" spc="-1" strike="noStrike">
              <a:solidFill>
                <a:srgbClr val="000000"/>
              </a:solidFill>
              <a:latin typeface="Calibri"/>
            </a:endParaRPr>
          </a:p>
        </p:txBody>
      </p:sp>
      <p:sp>
        <p:nvSpPr>
          <p:cNvPr id="71" name="PlaceHolder 2"/>
          <p:cNvSpPr>
            <a:spLocks noGrp="1"/>
          </p:cNvSpPr>
          <p:nvPr>
            <p:ph type="body"/>
          </p:nvPr>
        </p:nvSpPr>
        <p:spPr>
          <a:xfrm>
            <a:off x="457200" y="1604520"/>
            <a:ext cx="4015800" cy="1896840"/>
          </a:xfrm>
          <a:prstGeom prst="rect">
            <a:avLst/>
          </a:prstGeom>
        </p:spPr>
        <p:txBody>
          <a:bodyPr lIns="0" rIns="0" tIns="0" bIns="0">
            <a:normAutofit/>
          </a:bodyPr>
          <a:p>
            <a:endParaRPr b="0" lang="pl-PL" sz="3200" spc="-1" strike="noStrike">
              <a:solidFill>
                <a:srgbClr val="000000"/>
              </a:solidFill>
              <a:latin typeface="Calibri"/>
            </a:endParaRPr>
          </a:p>
        </p:txBody>
      </p:sp>
      <p:sp>
        <p:nvSpPr>
          <p:cNvPr id="72" name="PlaceHolder 3"/>
          <p:cNvSpPr>
            <a:spLocks noGrp="1"/>
          </p:cNvSpPr>
          <p:nvPr>
            <p:ph type="body"/>
          </p:nvPr>
        </p:nvSpPr>
        <p:spPr>
          <a:xfrm>
            <a:off x="4674240" y="1604520"/>
            <a:ext cx="4015800" cy="1896840"/>
          </a:xfrm>
          <a:prstGeom prst="rect">
            <a:avLst/>
          </a:prstGeom>
        </p:spPr>
        <p:txBody>
          <a:bodyPr lIns="0" rIns="0" tIns="0" bIns="0">
            <a:normAutofit/>
          </a:bodyPr>
          <a:p>
            <a:endParaRPr b="0" lang="pl-PL" sz="3200" spc="-1" strike="noStrike">
              <a:solidFill>
                <a:srgbClr val="000000"/>
              </a:solidFill>
              <a:latin typeface="Calibri"/>
            </a:endParaRPr>
          </a:p>
        </p:txBody>
      </p:sp>
      <p:sp>
        <p:nvSpPr>
          <p:cNvPr id="73" name="PlaceHolder 4"/>
          <p:cNvSpPr>
            <a:spLocks noGrp="1"/>
          </p:cNvSpPr>
          <p:nvPr>
            <p:ph type="body"/>
          </p:nvPr>
        </p:nvSpPr>
        <p:spPr>
          <a:xfrm>
            <a:off x="457200" y="3682080"/>
            <a:ext cx="4015800" cy="1896840"/>
          </a:xfrm>
          <a:prstGeom prst="rect">
            <a:avLst/>
          </a:prstGeom>
        </p:spPr>
        <p:txBody>
          <a:bodyPr lIns="0" rIns="0" tIns="0" bIns="0">
            <a:normAutofit/>
          </a:bodyPr>
          <a:p>
            <a:endParaRPr b="0" lang="pl-PL" sz="3200" spc="-1" strike="noStrike">
              <a:solidFill>
                <a:srgbClr val="000000"/>
              </a:solidFill>
              <a:latin typeface="Calibri"/>
            </a:endParaRPr>
          </a:p>
        </p:txBody>
      </p:sp>
      <p:sp>
        <p:nvSpPr>
          <p:cNvPr id="74" name="PlaceHolder 5"/>
          <p:cNvSpPr>
            <a:spLocks noGrp="1"/>
          </p:cNvSpPr>
          <p:nvPr>
            <p:ph type="body"/>
          </p:nvPr>
        </p:nvSpPr>
        <p:spPr>
          <a:xfrm>
            <a:off x="4674240" y="3682080"/>
            <a:ext cx="4015800" cy="1896840"/>
          </a:xfrm>
          <a:prstGeom prst="rect">
            <a:avLst/>
          </a:prstGeom>
        </p:spPr>
        <p:txBody>
          <a:bodyPr lIns="0" rIns="0" tIns="0" bIns="0">
            <a:normAutofit/>
          </a:bodyPr>
          <a:p>
            <a:endParaRPr b="0" lang="pl-PL" sz="3200" spc="-1" strike="noStrike">
              <a:solidFill>
                <a:srgbClr val="000000"/>
              </a:solidFill>
              <a:latin typeface="Calibri"/>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457200" y="274680"/>
            <a:ext cx="8229240" cy="1142640"/>
          </a:xfrm>
          <a:prstGeom prst="rect">
            <a:avLst/>
          </a:prstGeom>
        </p:spPr>
        <p:txBody>
          <a:bodyPr lIns="0" rIns="0" tIns="0" bIns="0" anchor="ctr"/>
          <a:p>
            <a:endParaRPr b="0" lang="pl-PL" sz="1800" spc="-1" strike="noStrike">
              <a:solidFill>
                <a:srgbClr val="000000"/>
              </a:solidFill>
              <a:latin typeface="Calibri"/>
            </a:endParaRPr>
          </a:p>
        </p:txBody>
      </p:sp>
      <p:sp>
        <p:nvSpPr>
          <p:cNvPr id="76" name="PlaceHolder 2"/>
          <p:cNvSpPr>
            <a:spLocks noGrp="1"/>
          </p:cNvSpPr>
          <p:nvPr>
            <p:ph type="body"/>
          </p:nvPr>
        </p:nvSpPr>
        <p:spPr>
          <a:xfrm>
            <a:off x="457200" y="1604520"/>
            <a:ext cx="2649600" cy="1896840"/>
          </a:xfrm>
          <a:prstGeom prst="rect">
            <a:avLst/>
          </a:prstGeom>
        </p:spPr>
        <p:txBody>
          <a:bodyPr lIns="0" rIns="0" tIns="0" bIns="0">
            <a:normAutofit/>
          </a:bodyPr>
          <a:p>
            <a:endParaRPr b="0" lang="pl-PL" sz="3200" spc="-1" strike="noStrike">
              <a:solidFill>
                <a:srgbClr val="000000"/>
              </a:solidFill>
              <a:latin typeface="Calibri"/>
            </a:endParaRPr>
          </a:p>
        </p:txBody>
      </p:sp>
      <p:sp>
        <p:nvSpPr>
          <p:cNvPr id="77" name="PlaceHolder 3"/>
          <p:cNvSpPr>
            <a:spLocks noGrp="1"/>
          </p:cNvSpPr>
          <p:nvPr>
            <p:ph type="body"/>
          </p:nvPr>
        </p:nvSpPr>
        <p:spPr>
          <a:xfrm>
            <a:off x="3239640" y="1604520"/>
            <a:ext cx="2649600" cy="1896840"/>
          </a:xfrm>
          <a:prstGeom prst="rect">
            <a:avLst/>
          </a:prstGeom>
        </p:spPr>
        <p:txBody>
          <a:bodyPr lIns="0" rIns="0" tIns="0" bIns="0">
            <a:normAutofit/>
          </a:bodyPr>
          <a:p>
            <a:endParaRPr b="0" lang="pl-PL" sz="3200" spc="-1" strike="noStrike">
              <a:solidFill>
                <a:srgbClr val="000000"/>
              </a:solidFill>
              <a:latin typeface="Calibri"/>
            </a:endParaRPr>
          </a:p>
        </p:txBody>
      </p:sp>
      <p:sp>
        <p:nvSpPr>
          <p:cNvPr id="78" name="PlaceHolder 4"/>
          <p:cNvSpPr>
            <a:spLocks noGrp="1"/>
          </p:cNvSpPr>
          <p:nvPr>
            <p:ph type="body"/>
          </p:nvPr>
        </p:nvSpPr>
        <p:spPr>
          <a:xfrm>
            <a:off x="6022080" y="1604520"/>
            <a:ext cx="2649600" cy="1896840"/>
          </a:xfrm>
          <a:prstGeom prst="rect">
            <a:avLst/>
          </a:prstGeom>
        </p:spPr>
        <p:txBody>
          <a:bodyPr lIns="0" rIns="0" tIns="0" bIns="0">
            <a:normAutofit/>
          </a:bodyPr>
          <a:p>
            <a:endParaRPr b="0" lang="pl-PL" sz="3200" spc="-1" strike="noStrike">
              <a:solidFill>
                <a:srgbClr val="000000"/>
              </a:solidFill>
              <a:latin typeface="Calibri"/>
            </a:endParaRPr>
          </a:p>
        </p:txBody>
      </p:sp>
      <p:sp>
        <p:nvSpPr>
          <p:cNvPr id="79" name="PlaceHolder 5"/>
          <p:cNvSpPr>
            <a:spLocks noGrp="1"/>
          </p:cNvSpPr>
          <p:nvPr>
            <p:ph type="body"/>
          </p:nvPr>
        </p:nvSpPr>
        <p:spPr>
          <a:xfrm>
            <a:off x="457200" y="3682080"/>
            <a:ext cx="2649600" cy="1896840"/>
          </a:xfrm>
          <a:prstGeom prst="rect">
            <a:avLst/>
          </a:prstGeom>
        </p:spPr>
        <p:txBody>
          <a:bodyPr lIns="0" rIns="0" tIns="0" bIns="0">
            <a:normAutofit/>
          </a:bodyPr>
          <a:p>
            <a:endParaRPr b="0" lang="pl-PL" sz="3200" spc="-1" strike="noStrike">
              <a:solidFill>
                <a:srgbClr val="000000"/>
              </a:solidFill>
              <a:latin typeface="Calibri"/>
            </a:endParaRPr>
          </a:p>
        </p:txBody>
      </p:sp>
      <p:sp>
        <p:nvSpPr>
          <p:cNvPr id="80" name="PlaceHolder 6"/>
          <p:cNvSpPr>
            <a:spLocks noGrp="1"/>
          </p:cNvSpPr>
          <p:nvPr>
            <p:ph type="body"/>
          </p:nvPr>
        </p:nvSpPr>
        <p:spPr>
          <a:xfrm>
            <a:off x="3239640" y="3682080"/>
            <a:ext cx="2649600" cy="1896840"/>
          </a:xfrm>
          <a:prstGeom prst="rect">
            <a:avLst/>
          </a:prstGeom>
        </p:spPr>
        <p:txBody>
          <a:bodyPr lIns="0" rIns="0" tIns="0" bIns="0">
            <a:normAutofit/>
          </a:bodyPr>
          <a:p>
            <a:endParaRPr b="0" lang="pl-PL" sz="3200" spc="-1" strike="noStrike">
              <a:solidFill>
                <a:srgbClr val="000000"/>
              </a:solidFill>
              <a:latin typeface="Calibri"/>
            </a:endParaRPr>
          </a:p>
        </p:txBody>
      </p:sp>
      <p:sp>
        <p:nvSpPr>
          <p:cNvPr id="81" name="PlaceHolder 7"/>
          <p:cNvSpPr>
            <a:spLocks noGrp="1"/>
          </p:cNvSpPr>
          <p:nvPr>
            <p:ph type="body"/>
          </p:nvPr>
        </p:nvSpPr>
        <p:spPr>
          <a:xfrm>
            <a:off x="6022080" y="3682080"/>
            <a:ext cx="2649600" cy="1896840"/>
          </a:xfrm>
          <a:prstGeom prst="rect">
            <a:avLst/>
          </a:prstGeom>
        </p:spPr>
        <p:txBody>
          <a:bodyPr lIns="0" rIns="0" tIns="0" bIns="0">
            <a:normAutofit/>
          </a:bodyPr>
          <a:p>
            <a:endParaRPr b="0" lang="pl-PL" sz="3200" spc="-1" strike="noStrike">
              <a:solidFill>
                <a:srgbClr val="000000"/>
              </a:solidFill>
              <a:latin typeface="Calibri"/>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7" name="PlaceHolder 1"/>
          <p:cNvSpPr>
            <a:spLocks noGrp="1"/>
          </p:cNvSpPr>
          <p:nvPr>
            <p:ph type="title"/>
          </p:nvPr>
        </p:nvSpPr>
        <p:spPr>
          <a:xfrm>
            <a:off x="457200" y="274680"/>
            <a:ext cx="8229240" cy="1142640"/>
          </a:xfrm>
          <a:prstGeom prst="rect">
            <a:avLst/>
          </a:prstGeom>
        </p:spPr>
        <p:txBody>
          <a:bodyPr lIns="0" rIns="0" tIns="0" bIns="0" anchor="ctr"/>
          <a:p>
            <a:endParaRPr b="0" lang="pl-PL" sz="1800" spc="-1" strike="noStrike">
              <a:solidFill>
                <a:srgbClr val="000000"/>
              </a:solidFill>
              <a:latin typeface="Calibri"/>
            </a:endParaRPr>
          </a:p>
        </p:txBody>
      </p:sp>
      <p:sp>
        <p:nvSpPr>
          <p:cNvPr id="88"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pl-PL"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457200" y="274680"/>
            <a:ext cx="8229240" cy="1142640"/>
          </a:xfrm>
          <a:prstGeom prst="rect">
            <a:avLst/>
          </a:prstGeom>
        </p:spPr>
        <p:txBody>
          <a:bodyPr lIns="0" rIns="0" tIns="0" bIns="0" anchor="ctr"/>
          <a:p>
            <a:endParaRPr b="0" lang="pl-PL" sz="1800" spc="-1" strike="noStrike">
              <a:solidFill>
                <a:srgbClr val="000000"/>
              </a:solidFill>
              <a:latin typeface="Calibri"/>
            </a:endParaRPr>
          </a:p>
        </p:txBody>
      </p:sp>
      <p:sp>
        <p:nvSpPr>
          <p:cNvPr id="90" name="PlaceHolder 2"/>
          <p:cNvSpPr>
            <a:spLocks noGrp="1"/>
          </p:cNvSpPr>
          <p:nvPr>
            <p:ph type="body"/>
          </p:nvPr>
        </p:nvSpPr>
        <p:spPr>
          <a:xfrm>
            <a:off x="457200" y="1604520"/>
            <a:ext cx="8229240" cy="3977280"/>
          </a:xfrm>
          <a:prstGeom prst="rect">
            <a:avLst/>
          </a:prstGeom>
        </p:spPr>
        <p:txBody>
          <a:bodyPr lIns="0" rIns="0" tIns="0" bIns="0">
            <a:normAutofit/>
          </a:bodyPr>
          <a:p>
            <a:endParaRPr b="0" lang="pl-PL" sz="3200" spc="-1" strike="noStrike">
              <a:solidFill>
                <a:srgbClr val="000000"/>
              </a:solidFill>
              <a:latin typeface="Calibri"/>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457200" y="274680"/>
            <a:ext cx="8229240" cy="1142640"/>
          </a:xfrm>
          <a:prstGeom prst="rect">
            <a:avLst/>
          </a:prstGeom>
        </p:spPr>
        <p:txBody>
          <a:bodyPr lIns="0" rIns="0" tIns="0" bIns="0" anchor="ctr"/>
          <a:p>
            <a:endParaRPr b="0" lang="pl-PL" sz="1800" spc="-1" strike="noStrike">
              <a:solidFill>
                <a:srgbClr val="000000"/>
              </a:solidFill>
              <a:latin typeface="Calibri"/>
            </a:endParaRPr>
          </a:p>
        </p:txBody>
      </p:sp>
      <p:sp>
        <p:nvSpPr>
          <p:cNvPr id="92" name="PlaceHolder 2"/>
          <p:cNvSpPr>
            <a:spLocks noGrp="1"/>
          </p:cNvSpPr>
          <p:nvPr>
            <p:ph type="body"/>
          </p:nvPr>
        </p:nvSpPr>
        <p:spPr>
          <a:xfrm>
            <a:off x="457200" y="1604520"/>
            <a:ext cx="4015800" cy="3977280"/>
          </a:xfrm>
          <a:prstGeom prst="rect">
            <a:avLst/>
          </a:prstGeom>
        </p:spPr>
        <p:txBody>
          <a:bodyPr lIns="0" rIns="0" tIns="0" bIns="0">
            <a:normAutofit/>
          </a:bodyPr>
          <a:p>
            <a:endParaRPr b="0" lang="pl-PL" sz="3200" spc="-1" strike="noStrike">
              <a:solidFill>
                <a:srgbClr val="000000"/>
              </a:solidFill>
              <a:latin typeface="Calibri"/>
            </a:endParaRPr>
          </a:p>
        </p:txBody>
      </p:sp>
      <p:sp>
        <p:nvSpPr>
          <p:cNvPr id="93" name="PlaceHolder 3"/>
          <p:cNvSpPr>
            <a:spLocks noGrp="1"/>
          </p:cNvSpPr>
          <p:nvPr>
            <p:ph type="body"/>
          </p:nvPr>
        </p:nvSpPr>
        <p:spPr>
          <a:xfrm>
            <a:off x="4674240" y="1604520"/>
            <a:ext cx="4015800" cy="3977280"/>
          </a:xfrm>
          <a:prstGeom prst="rect">
            <a:avLst/>
          </a:prstGeom>
        </p:spPr>
        <p:txBody>
          <a:bodyPr lIns="0" rIns="0" tIns="0" bIns="0">
            <a:normAutofit/>
          </a:bodyPr>
          <a:p>
            <a:endParaRPr b="0" lang="pl-PL" sz="3200" spc="-1" strike="noStrike">
              <a:solidFill>
                <a:srgbClr val="000000"/>
              </a:solidFill>
              <a:latin typeface="Calibri"/>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4" name="PlaceHolder 1"/>
          <p:cNvSpPr>
            <a:spLocks noGrp="1"/>
          </p:cNvSpPr>
          <p:nvPr>
            <p:ph type="title"/>
          </p:nvPr>
        </p:nvSpPr>
        <p:spPr>
          <a:xfrm>
            <a:off x="457200" y="274680"/>
            <a:ext cx="8229240" cy="1142640"/>
          </a:xfrm>
          <a:prstGeom prst="rect">
            <a:avLst/>
          </a:prstGeom>
        </p:spPr>
        <p:txBody>
          <a:bodyPr lIns="0" rIns="0" tIns="0" bIns="0" anchor="ctr"/>
          <a:p>
            <a:endParaRPr b="0" lang="pl-PL" sz="1800" spc="-1" strike="noStrike">
              <a:solidFill>
                <a:srgbClr val="000000"/>
              </a:solidFill>
              <a:latin typeface="Calibri"/>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4680"/>
            <a:ext cx="8229240" cy="1142640"/>
          </a:xfrm>
          <a:prstGeom prst="rect">
            <a:avLst/>
          </a:prstGeom>
        </p:spPr>
        <p:txBody>
          <a:bodyPr lIns="0" rIns="0" tIns="0" bIns="0" anchor="ctr"/>
          <a:p>
            <a:endParaRPr b="0" lang="pl-PL" sz="1800" spc="-1" strike="noStrike">
              <a:solidFill>
                <a:srgbClr val="000000"/>
              </a:solidFill>
              <a:latin typeface="Calibri"/>
            </a:endParaRPr>
          </a:p>
        </p:txBody>
      </p:sp>
      <p:sp>
        <p:nvSpPr>
          <p:cNvPr id="8" name="PlaceHolder 2"/>
          <p:cNvSpPr>
            <a:spLocks noGrp="1"/>
          </p:cNvSpPr>
          <p:nvPr>
            <p:ph type="body"/>
          </p:nvPr>
        </p:nvSpPr>
        <p:spPr>
          <a:xfrm>
            <a:off x="457200" y="1604520"/>
            <a:ext cx="8229240" cy="3977280"/>
          </a:xfrm>
          <a:prstGeom prst="rect">
            <a:avLst/>
          </a:prstGeom>
        </p:spPr>
        <p:txBody>
          <a:bodyPr lIns="0" rIns="0" tIns="0" bIns="0">
            <a:normAutofit/>
          </a:bodyPr>
          <a:p>
            <a:endParaRPr b="0" lang="pl-PL" sz="3200" spc="-1" strike="noStrike">
              <a:solidFill>
                <a:srgbClr val="000000"/>
              </a:solidFill>
              <a:latin typeface="Calibri"/>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5" name="PlaceHolder 1"/>
          <p:cNvSpPr>
            <a:spLocks noGrp="1"/>
          </p:cNvSpPr>
          <p:nvPr>
            <p:ph type="subTitle"/>
          </p:nvPr>
        </p:nvSpPr>
        <p:spPr>
          <a:xfrm>
            <a:off x="457200" y="274680"/>
            <a:ext cx="8229240" cy="5297760"/>
          </a:xfrm>
          <a:prstGeom prst="rect">
            <a:avLst/>
          </a:prstGeom>
        </p:spPr>
        <p:txBody>
          <a:bodyPr lIns="0" rIns="0" tIns="0" bIns="0" anchor="ctr"/>
          <a:p>
            <a:pPr algn="ctr"/>
            <a:endParaRPr b="0" lang="pl-PL"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457200" y="274680"/>
            <a:ext cx="8229240" cy="1142640"/>
          </a:xfrm>
          <a:prstGeom prst="rect">
            <a:avLst/>
          </a:prstGeom>
        </p:spPr>
        <p:txBody>
          <a:bodyPr lIns="0" rIns="0" tIns="0" bIns="0" anchor="ctr"/>
          <a:p>
            <a:endParaRPr b="0" lang="pl-PL" sz="1800" spc="-1" strike="noStrike">
              <a:solidFill>
                <a:srgbClr val="000000"/>
              </a:solidFill>
              <a:latin typeface="Calibri"/>
            </a:endParaRPr>
          </a:p>
        </p:txBody>
      </p:sp>
      <p:sp>
        <p:nvSpPr>
          <p:cNvPr id="97" name="PlaceHolder 2"/>
          <p:cNvSpPr>
            <a:spLocks noGrp="1"/>
          </p:cNvSpPr>
          <p:nvPr>
            <p:ph type="body"/>
          </p:nvPr>
        </p:nvSpPr>
        <p:spPr>
          <a:xfrm>
            <a:off x="457200" y="1604520"/>
            <a:ext cx="4015800" cy="1896840"/>
          </a:xfrm>
          <a:prstGeom prst="rect">
            <a:avLst/>
          </a:prstGeom>
        </p:spPr>
        <p:txBody>
          <a:bodyPr lIns="0" rIns="0" tIns="0" bIns="0">
            <a:normAutofit/>
          </a:bodyPr>
          <a:p>
            <a:endParaRPr b="0" lang="pl-PL" sz="3200" spc="-1" strike="noStrike">
              <a:solidFill>
                <a:srgbClr val="000000"/>
              </a:solidFill>
              <a:latin typeface="Calibri"/>
            </a:endParaRPr>
          </a:p>
        </p:txBody>
      </p:sp>
      <p:sp>
        <p:nvSpPr>
          <p:cNvPr id="98" name="PlaceHolder 3"/>
          <p:cNvSpPr>
            <a:spLocks noGrp="1"/>
          </p:cNvSpPr>
          <p:nvPr>
            <p:ph type="body"/>
          </p:nvPr>
        </p:nvSpPr>
        <p:spPr>
          <a:xfrm>
            <a:off x="4674240" y="1604520"/>
            <a:ext cx="4015800" cy="3977280"/>
          </a:xfrm>
          <a:prstGeom prst="rect">
            <a:avLst/>
          </a:prstGeom>
        </p:spPr>
        <p:txBody>
          <a:bodyPr lIns="0" rIns="0" tIns="0" bIns="0">
            <a:normAutofit/>
          </a:bodyPr>
          <a:p>
            <a:endParaRPr b="0" lang="pl-PL" sz="3200" spc="-1" strike="noStrike">
              <a:solidFill>
                <a:srgbClr val="000000"/>
              </a:solidFill>
              <a:latin typeface="Calibri"/>
            </a:endParaRPr>
          </a:p>
        </p:txBody>
      </p:sp>
      <p:sp>
        <p:nvSpPr>
          <p:cNvPr id="99" name="PlaceHolder 4"/>
          <p:cNvSpPr>
            <a:spLocks noGrp="1"/>
          </p:cNvSpPr>
          <p:nvPr>
            <p:ph type="body"/>
          </p:nvPr>
        </p:nvSpPr>
        <p:spPr>
          <a:xfrm>
            <a:off x="457200" y="3682080"/>
            <a:ext cx="4015800" cy="1896840"/>
          </a:xfrm>
          <a:prstGeom prst="rect">
            <a:avLst/>
          </a:prstGeom>
        </p:spPr>
        <p:txBody>
          <a:bodyPr lIns="0" rIns="0" tIns="0" bIns="0">
            <a:normAutofit/>
          </a:bodyPr>
          <a:p>
            <a:endParaRPr b="0" lang="pl-PL" sz="3200" spc="-1" strike="noStrike">
              <a:solidFill>
                <a:srgbClr val="000000"/>
              </a:solidFill>
              <a:latin typeface="Calibri"/>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457200" y="274680"/>
            <a:ext cx="8229240" cy="1142640"/>
          </a:xfrm>
          <a:prstGeom prst="rect">
            <a:avLst/>
          </a:prstGeom>
        </p:spPr>
        <p:txBody>
          <a:bodyPr lIns="0" rIns="0" tIns="0" bIns="0" anchor="ctr"/>
          <a:p>
            <a:endParaRPr b="0" lang="pl-PL" sz="1800" spc="-1" strike="noStrike">
              <a:solidFill>
                <a:srgbClr val="000000"/>
              </a:solidFill>
              <a:latin typeface="Calibri"/>
            </a:endParaRPr>
          </a:p>
        </p:txBody>
      </p:sp>
      <p:sp>
        <p:nvSpPr>
          <p:cNvPr id="101" name="PlaceHolder 2"/>
          <p:cNvSpPr>
            <a:spLocks noGrp="1"/>
          </p:cNvSpPr>
          <p:nvPr>
            <p:ph type="body"/>
          </p:nvPr>
        </p:nvSpPr>
        <p:spPr>
          <a:xfrm>
            <a:off x="457200" y="1604520"/>
            <a:ext cx="4015800" cy="3977280"/>
          </a:xfrm>
          <a:prstGeom prst="rect">
            <a:avLst/>
          </a:prstGeom>
        </p:spPr>
        <p:txBody>
          <a:bodyPr lIns="0" rIns="0" tIns="0" bIns="0">
            <a:normAutofit/>
          </a:bodyPr>
          <a:p>
            <a:endParaRPr b="0" lang="pl-PL" sz="3200" spc="-1" strike="noStrike">
              <a:solidFill>
                <a:srgbClr val="000000"/>
              </a:solidFill>
              <a:latin typeface="Calibri"/>
            </a:endParaRPr>
          </a:p>
        </p:txBody>
      </p:sp>
      <p:sp>
        <p:nvSpPr>
          <p:cNvPr id="102" name="PlaceHolder 3"/>
          <p:cNvSpPr>
            <a:spLocks noGrp="1"/>
          </p:cNvSpPr>
          <p:nvPr>
            <p:ph type="body"/>
          </p:nvPr>
        </p:nvSpPr>
        <p:spPr>
          <a:xfrm>
            <a:off x="4674240" y="1604520"/>
            <a:ext cx="4015800" cy="1896840"/>
          </a:xfrm>
          <a:prstGeom prst="rect">
            <a:avLst/>
          </a:prstGeom>
        </p:spPr>
        <p:txBody>
          <a:bodyPr lIns="0" rIns="0" tIns="0" bIns="0">
            <a:normAutofit/>
          </a:bodyPr>
          <a:p>
            <a:endParaRPr b="0" lang="pl-PL" sz="3200" spc="-1" strike="noStrike">
              <a:solidFill>
                <a:srgbClr val="000000"/>
              </a:solidFill>
              <a:latin typeface="Calibri"/>
            </a:endParaRPr>
          </a:p>
        </p:txBody>
      </p:sp>
      <p:sp>
        <p:nvSpPr>
          <p:cNvPr id="103" name="PlaceHolder 4"/>
          <p:cNvSpPr>
            <a:spLocks noGrp="1"/>
          </p:cNvSpPr>
          <p:nvPr>
            <p:ph type="body"/>
          </p:nvPr>
        </p:nvSpPr>
        <p:spPr>
          <a:xfrm>
            <a:off x="4674240" y="3682080"/>
            <a:ext cx="4015800" cy="1896840"/>
          </a:xfrm>
          <a:prstGeom prst="rect">
            <a:avLst/>
          </a:prstGeom>
        </p:spPr>
        <p:txBody>
          <a:bodyPr lIns="0" rIns="0" tIns="0" bIns="0">
            <a:normAutofit/>
          </a:bodyPr>
          <a:p>
            <a:endParaRPr b="0" lang="pl-PL" sz="3200" spc="-1" strike="noStrike">
              <a:solidFill>
                <a:srgbClr val="000000"/>
              </a:solidFill>
              <a:latin typeface="Calibri"/>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457200" y="274680"/>
            <a:ext cx="8229240" cy="1142640"/>
          </a:xfrm>
          <a:prstGeom prst="rect">
            <a:avLst/>
          </a:prstGeom>
        </p:spPr>
        <p:txBody>
          <a:bodyPr lIns="0" rIns="0" tIns="0" bIns="0" anchor="ctr"/>
          <a:p>
            <a:endParaRPr b="0" lang="pl-PL" sz="1800" spc="-1" strike="noStrike">
              <a:solidFill>
                <a:srgbClr val="000000"/>
              </a:solidFill>
              <a:latin typeface="Calibri"/>
            </a:endParaRPr>
          </a:p>
        </p:txBody>
      </p:sp>
      <p:sp>
        <p:nvSpPr>
          <p:cNvPr id="105" name="PlaceHolder 2"/>
          <p:cNvSpPr>
            <a:spLocks noGrp="1"/>
          </p:cNvSpPr>
          <p:nvPr>
            <p:ph type="body"/>
          </p:nvPr>
        </p:nvSpPr>
        <p:spPr>
          <a:xfrm>
            <a:off x="457200" y="1604520"/>
            <a:ext cx="4015800" cy="1896840"/>
          </a:xfrm>
          <a:prstGeom prst="rect">
            <a:avLst/>
          </a:prstGeom>
        </p:spPr>
        <p:txBody>
          <a:bodyPr lIns="0" rIns="0" tIns="0" bIns="0">
            <a:normAutofit/>
          </a:bodyPr>
          <a:p>
            <a:endParaRPr b="0" lang="pl-PL" sz="3200" spc="-1" strike="noStrike">
              <a:solidFill>
                <a:srgbClr val="000000"/>
              </a:solidFill>
              <a:latin typeface="Calibri"/>
            </a:endParaRPr>
          </a:p>
        </p:txBody>
      </p:sp>
      <p:sp>
        <p:nvSpPr>
          <p:cNvPr id="106" name="PlaceHolder 3"/>
          <p:cNvSpPr>
            <a:spLocks noGrp="1"/>
          </p:cNvSpPr>
          <p:nvPr>
            <p:ph type="body"/>
          </p:nvPr>
        </p:nvSpPr>
        <p:spPr>
          <a:xfrm>
            <a:off x="4674240" y="1604520"/>
            <a:ext cx="4015800" cy="1896840"/>
          </a:xfrm>
          <a:prstGeom prst="rect">
            <a:avLst/>
          </a:prstGeom>
        </p:spPr>
        <p:txBody>
          <a:bodyPr lIns="0" rIns="0" tIns="0" bIns="0">
            <a:normAutofit/>
          </a:bodyPr>
          <a:p>
            <a:endParaRPr b="0" lang="pl-PL" sz="3200" spc="-1" strike="noStrike">
              <a:solidFill>
                <a:srgbClr val="000000"/>
              </a:solidFill>
              <a:latin typeface="Calibri"/>
            </a:endParaRPr>
          </a:p>
        </p:txBody>
      </p:sp>
      <p:sp>
        <p:nvSpPr>
          <p:cNvPr id="107" name="PlaceHolder 4"/>
          <p:cNvSpPr>
            <a:spLocks noGrp="1"/>
          </p:cNvSpPr>
          <p:nvPr>
            <p:ph type="body"/>
          </p:nvPr>
        </p:nvSpPr>
        <p:spPr>
          <a:xfrm>
            <a:off x="457200" y="3682080"/>
            <a:ext cx="8229240" cy="1896840"/>
          </a:xfrm>
          <a:prstGeom prst="rect">
            <a:avLst/>
          </a:prstGeom>
        </p:spPr>
        <p:txBody>
          <a:bodyPr lIns="0" rIns="0" tIns="0" bIns="0">
            <a:normAutofit/>
          </a:bodyPr>
          <a:p>
            <a:endParaRPr b="0" lang="pl-PL" sz="3200" spc="-1" strike="noStrike">
              <a:solidFill>
                <a:srgbClr val="000000"/>
              </a:solidFill>
              <a:latin typeface="Calibri"/>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457200" y="274680"/>
            <a:ext cx="8229240" cy="1142640"/>
          </a:xfrm>
          <a:prstGeom prst="rect">
            <a:avLst/>
          </a:prstGeom>
        </p:spPr>
        <p:txBody>
          <a:bodyPr lIns="0" rIns="0" tIns="0" bIns="0" anchor="ctr"/>
          <a:p>
            <a:endParaRPr b="0" lang="pl-PL" sz="1800" spc="-1" strike="noStrike">
              <a:solidFill>
                <a:srgbClr val="000000"/>
              </a:solidFill>
              <a:latin typeface="Calibri"/>
            </a:endParaRPr>
          </a:p>
        </p:txBody>
      </p:sp>
      <p:sp>
        <p:nvSpPr>
          <p:cNvPr id="109" name="PlaceHolder 2"/>
          <p:cNvSpPr>
            <a:spLocks noGrp="1"/>
          </p:cNvSpPr>
          <p:nvPr>
            <p:ph type="body"/>
          </p:nvPr>
        </p:nvSpPr>
        <p:spPr>
          <a:xfrm>
            <a:off x="457200" y="1604520"/>
            <a:ext cx="8229240" cy="1896840"/>
          </a:xfrm>
          <a:prstGeom prst="rect">
            <a:avLst/>
          </a:prstGeom>
        </p:spPr>
        <p:txBody>
          <a:bodyPr lIns="0" rIns="0" tIns="0" bIns="0">
            <a:normAutofit/>
          </a:bodyPr>
          <a:p>
            <a:endParaRPr b="0" lang="pl-PL" sz="3200" spc="-1" strike="noStrike">
              <a:solidFill>
                <a:srgbClr val="000000"/>
              </a:solidFill>
              <a:latin typeface="Calibri"/>
            </a:endParaRPr>
          </a:p>
        </p:txBody>
      </p:sp>
      <p:sp>
        <p:nvSpPr>
          <p:cNvPr id="110" name="PlaceHolder 3"/>
          <p:cNvSpPr>
            <a:spLocks noGrp="1"/>
          </p:cNvSpPr>
          <p:nvPr>
            <p:ph type="body"/>
          </p:nvPr>
        </p:nvSpPr>
        <p:spPr>
          <a:xfrm>
            <a:off x="457200" y="3682080"/>
            <a:ext cx="8229240" cy="1896840"/>
          </a:xfrm>
          <a:prstGeom prst="rect">
            <a:avLst/>
          </a:prstGeom>
        </p:spPr>
        <p:txBody>
          <a:bodyPr lIns="0" rIns="0" tIns="0" bIns="0">
            <a:normAutofit/>
          </a:bodyPr>
          <a:p>
            <a:endParaRPr b="0" lang="pl-PL" sz="3200" spc="-1" strike="noStrike">
              <a:solidFill>
                <a:srgbClr val="000000"/>
              </a:solidFill>
              <a:latin typeface="Calibri"/>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457200" y="274680"/>
            <a:ext cx="8229240" cy="1142640"/>
          </a:xfrm>
          <a:prstGeom prst="rect">
            <a:avLst/>
          </a:prstGeom>
        </p:spPr>
        <p:txBody>
          <a:bodyPr lIns="0" rIns="0" tIns="0" bIns="0" anchor="ctr"/>
          <a:p>
            <a:endParaRPr b="0" lang="pl-PL" sz="1800" spc="-1" strike="noStrike">
              <a:solidFill>
                <a:srgbClr val="000000"/>
              </a:solidFill>
              <a:latin typeface="Calibri"/>
            </a:endParaRPr>
          </a:p>
        </p:txBody>
      </p:sp>
      <p:sp>
        <p:nvSpPr>
          <p:cNvPr id="112" name="PlaceHolder 2"/>
          <p:cNvSpPr>
            <a:spLocks noGrp="1"/>
          </p:cNvSpPr>
          <p:nvPr>
            <p:ph type="body"/>
          </p:nvPr>
        </p:nvSpPr>
        <p:spPr>
          <a:xfrm>
            <a:off x="457200" y="1604520"/>
            <a:ext cx="4015800" cy="1896840"/>
          </a:xfrm>
          <a:prstGeom prst="rect">
            <a:avLst/>
          </a:prstGeom>
        </p:spPr>
        <p:txBody>
          <a:bodyPr lIns="0" rIns="0" tIns="0" bIns="0">
            <a:normAutofit/>
          </a:bodyPr>
          <a:p>
            <a:endParaRPr b="0" lang="pl-PL" sz="3200" spc="-1" strike="noStrike">
              <a:solidFill>
                <a:srgbClr val="000000"/>
              </a:solidFill>
              <a:latin typeface="Calibri"/>
            </a:endParaRPr>
          </a:p>
        </p:txBody>
      </p:sp>
      <p:sp>
        <p:nvSpPr>
          <p:cNvPr id="113" name="PlaceHolder 3"/>
          <p:cNvSpPr>
            <a:spLocks noGrp="1"/>
          </p:cNvSpPr>
          <p:nvPr>
            <p:ph type="body"/>
          </p:nvPr>
        </p:nvSpPr>
        <p:spPr>
          <a:xfrm>
            <a:off x="4674240" y="1604520"/>
            <a:ext cx="4015800" cy="1896840"/>
          </a:xfrm>
          <a:prstGeom prst="rect">
            <a:avLst/>
          </a:prstGeom>
        </p:spPr>
        <p:txBody>
          <a:bodyPr lIns="0" rIns="0" tIns="0" bIns="0">
            <a:normAutofit/>
          </a:bodyPr>
          <a:p>
            <a:endParaRPr b="0" lang="pl-PL" sz="3200" spc="-1" strike="noStrike">
              <a:solidFill>
                <a:srgbClr val="000000"/>
              </a:solidFill>
              <a:latin typeface="Calibri"/>
            </a:endParaRPr>
          </a:p>
        </p:txBody>
      </p:sp>
      <p:sp>
        <p:nvSpPr>
          <p:cNvPr id="114" name="PlaceHolder 4"/>
          <p:cNvSpPr>
            <a:spLocks noGrp="1"/>
          </p:cNvSpPr>
          <p:nvPr>
            <p:ph type="body"/>
          </p:nvPr>
        </p:nvSpPr>
        <p:spPr>
          <a:xfrm>
            <a:off x="457200" y="3682080"/>
            <a:ext cx="4015800" cy="1896840"/>
          </a:xfrm>
          <a:prstGeom prst="rect">
            <a:avLst/>
          </a:prstGeom>
        </p:spPr>
        <p:txBody>
          <a:bodyPr lIns="0" rIns="0" tIns="0" bIns="0">
            <a:normAutofit/>
          </a:bodyPr>
          <a:p>
            <a:endParaRPr b="0" lang="pl-PL" sz="3200" spc="-1" strike="noStrike">
              <a:solidFill>
                <a:srgbClr val="000000"/>
              </a:solidFill>
              <a:latin typeface="Calibri"/>
            </a:endParaRPr>
          </a:p>
        </p:txBody>
      </p:sp>
      <p:sp>
        <p:nvSpPr>
          <p:cNvPr id="115" name="PlaceHolder 5"/>
          <p:cNvSpPr>
            <a:spLocks noGrp="1"/>
          </p:cNvSpPr>
          <p:nvPr>
            <p:ph type="body"/>
          </p:nvPr>
        </p:nvSpPr>
        <p:spPr>
          <a:xfrm>
            <a:off x="4674240" y="3682080"/>
            <a:ext cx="4015800" cy="1896840"/>
          </a:xfrm>
          <a:prstGeom prst="rect">
            <a:avLst/>
          </a:prstGeom>
        </p:spPr>
        <p:txBody>
          <a:bodyPr lIns="0" rIns="0" tIns="0" bIns="0">
            <a:normAutofit/>
          </a:bodyPr>
          <a:p>
            <a:endParaRPr b="0" lang="pl-PL" sz="3200" spc="-1" strike="noStrike">
              <a:solidFill>
                <a:srgbClr val="000000"/>
              </a:solidFill>
              <a:latin typeface="Calibri"/>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457200" y="274680"/>
            <a:ext cx="8229240" cy="1142640"/>
          </a:xfrm>
          <a:prstGeom prst="rect">
            <a:avLst/>
          </a:prstGeom>
        </p:spPr>
        <p:txBody>
          <a:bodyPr lIns="0" rIns="0" tIns="0" bIns="0" anchor="ctr"/>
          <a:p>
            <a:endParaRPr b="0" lang="pl-PL" sz="1800" spc="-1" strike="noStrike">
              <a:solidFill>
                <a:srgbClr val="000000"/>
              </a:solidFill>
              <a:latin typeface="Calibri"/>
            </a:endParaRPr>
          </a:p>
        </p:txBody>
      </p:sp>
      <p:sp>
        <p:nvSpPr>
          <p:cNvPr id="117" name="PlaceHolder 2"/>
          <p:cNvSpPr>
            <a:spLocks noGrp="1"/>
          </p:cNvSpPr>
          <p:nvPr>
            <p:ph type="body"/>
          </p:nvPr>
        </p:nvSpPr>
        <p:spPr>
          <a:xfrm>
            <a:off x="457200" y="1604520"/>
            <a:ext cx="2649600" cy="1896840"/>
          </a:xfrm>
          <a:prstGeom prst="rect">
            <a:avLst/>
          </a:prstGeom>
        </p:spPr>
        <p:txBody>
          <a:bodyPr lIns="0" rIns="0" tIns="0" bIns="0">
            <a:normAutofit/>
          </a:bodyPr>
          <a:p>
            <a:endParaRPr b="0" lang="pl-PL" sz="3200" spc="-1" strike="noStrike">
              <a:solidFill>
                <a:srgbClr val="000000"/>
              </a:solidFill>
              <a:latin typeface="Calibri"/>
            </a:endParaRPr>
          </a:p>
        </p:txBody>
      </p:sp>
      <p:sp>
        <p:nvSpPr>
          <p:cNvPr id="118" name="PlaceHolder 3"/>
          <p:cNvSpPr>
            <a:spLocks noGrp="1"/>
          </p:cNvSpPr>
          <p:nvPr>
            <p:ph type="body"/>
          </p:nvPr>
        </p:nvSpPr>
        <p:spPr>
          <a:xfrm>
            <a:off x="3239640" y="1604520"/>
            <a:ext cx="2649600" cy="1896840"/>
          </a:xfrm>
          <a:prstGeom prst="rect">
            <a:avLst/>
          </a:prstGeom>
        </p:spPr>
        <p:txBody>
          <a:bodyPr lIns="0" rIns="0" tIns="0" bIns="0">
            <a:normAutofit/>
          </a:bodyPr>
          <a:p>
            <a:endParaRPr b="0" lang="pl-PL" sz="3200" spc="-1" strike="noStrike">
              <a:solidFill>
                <a:srgbClr val="000000"/>
              </a:solidFill>
              <a:latin typeface="Calibri"/>
            </a:endParaRPr>
          </a:p>
        </p:txBody>
      </p:sp>
      <p:sp>
        <p:nvSpPr>
          <p:cNvPr id="119" name="PlaceHolder 4"/>
          <p:cNvSpPr>
            <a:spLocks noGrp="1"/>
          </p:cNvSpPr>
          <p:nvPr>
            <p:ph type="body"/>
          </p:nvPr>
        </p:nvSpPr>
        <p:spPr>
          <a:xfrm>
            <a:off x="6022080" y="1604520"/>
            <a:ext cx="2649600" cy="1896840"/>
          </a:xfrm>
          <a:prstGeom prst="rect">
            <a:avLst/>
          </a:prstGeom>
        </p:spPr>
        <p:txBody>
          <a:bodyPr lIns="0" rIns="0" tIns="0" bIns="0">
            <a:normAutofit/>
          </a:bodyPr>
          <a:p>
            <a:endParaRPr b="0" lang="pl-PL" sz="3200" spc="-1" strike="noStrike">
              <a:solidFill>
                <a:srgbClr val="000000"/>
              </a:solidFill>
              <a:latin typeface="Calibri"/>
            </a:endParaRPr>
          </a:p>
        </p:txBody>
      </p:sp>
      <p:sp>
        <p:nvSpPr>
          <p:cNvPr id="120" name="PlaceHolder 5"/>
          <p:cNvSpPr>
            <a:spLocks noGrp="1"/>
          </p:cNvSpPr>
          <p:nvPr>
            <p:ph type="body"/>
          </p:nvPr>
        </p:nvSpPr>
        <p:spPr>
          <a:xfrm>
            <a:off x="457200" y="3682080"/>
            <a:ext cx="2649600" cy="1896840"/>
          </a:xfrm>
          <a:prstGeom prst="rect">
            <a:avLst/>
          </a:prstGeom>
        </p:spPr>
        <p:txBody>
          <a:bodyPr lIns="0" rIns="0" tIns="0" bIns="0">
            <a:normAutofit/>
          </a:bodyPr>
          <a:p>
            <a:endParaRPr b="0" lang="pl-PL" sz="3200" spc="-1" strike="noStrike">
              <a:solidFill>
                <a:srgbClr val="000000"/>
              </a:solidFill>
              <a:latin typeface="Calibri"/>
            </a:endParaRPr>
          </a:p>
        </p:txBody>
      </p:sp>
      <p:sp>
        <p:nvSpPr>
          <p:cNvPr id="121" name="PlaceHolder 6"/>
          <p:cNvSpPr>
            <a:spLocks noGrp="1"/>
          </p:cNvSpPr>
          <p:nvPr>
            <p:ph type="body"/>
          </p:nvPr>
        </p:nvSpPr>
        <p:spPr>
          <a:xfrm>
            <a:off x="3239640" y="3682080"/>
            <a:ext cx="2649600" cy="1896840"/>
          </a:xfrm>
          <a:prstGeom prst="rect">
            <a:avLst/>
          </a:prstGeom>
        </p:spPr>
        <p:txBody>
          <a:bodyPr lIns="0" rIns="0" tIns="0" bIns="0">
            <a:normAutofit/>
          </a:bodyPr>
          <a:p>
            <a:endParaRPr b="0" lang="pl-PL" sz="3200" spc="-1" strike="noStrike">
              <a:solidFill>
                <a:srgbClr val="000000"/>
              </a:solidFill>
              <a:latin typeface="Calibri"/>
            </a:endParaRPr>
          </a:p>
        </p:txBody>
      </p:sp>
      <p:sp>
        <p:nvSpPr>
          <p:cNvPr id="122" name="PlaceHolder 7"/>
          <p:cNvSpPr>
            <a:spLocks noGrp="1"/>
          </p:cNvSpPr>
          <p:nvPr>
            <p:ph type="body"/>
          </p:nvPr>
        </p:nvSpPr>
        <p:spPr>
          <a:xfrm>
            <a:off x="6022080" y="3682080"/>
            <a:ext cx="2649600" cy="1896840"/>
          </a:xfrm>
          <a:prstGeom prst="rect">
            <a:avLst/>
          </a:prstGeom>
        </p:spPr>
        <p:txBody>
          <a:bodyPr lIns="0" rIns="0" tIns="0" bIns="0">
            <a:normAutofit/>
          </a:bodyPr>
          <a:p>
            <a:endParaRPr b="0" lang="pl-PL" sz="3200" spc="-1" strike="noStrike">
              <a:solidFill>
                <a:srgbClr val="000000"/>
              </a:solidFill>
              <a:latin typeface="Calibri"/>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4680"/>
            <a:ext cx="8229240" cy="1142640"/>
          </a:xfrm>
          <a:prstGeom prst="rect">
            <a:avLst/>
          </a:prstGeom>
        </p:spPr>
        <p:txBody>
          <a:bodyPr lIns="0" rIns="0" tIns="0" bIns="0" anchor="ctr"/>
          <a:p>
            <a:endParaRPr b="0" lang="pl-PL" sz="1800" spc="-1" strike="noStrike">
              <a:solidFill>
                <a:srgbClr val="000000"/>
              </a:solidFill>
              <a:latin typeface="Calibri"/>
            </a:endParaRPr>
          </a:p>
        </p:txBody>
      </p:sp>
      <p:sp>
        <p:nvSpPr>
          <p:cNvPr id="10" name="PlaceHolder 2"/>
          <p:cNvSpPr>
            <a:spLocks noGrp="1"/>
          </p:cNvSpPr>
          <p:nvPr>
            <p:ph type="body"/>
          </p:nvPr>
        </p:nvSpPr>
        <p:spPr>
          <a:xfrm>
            <a:off x="457200" y="1604520"/>
            <a:ext cx="4015800" cy="3977280"/>
          </a:xfrm>
          <a:prstGeom prst="rect">
            <a:avLst/>
          </a:prstGeom>
        </p:spPr>
        <p:txBody>
          <a:bodyPr lIns="0" rIns="0" tIns="0" bIns="0">
            <a:normAutofit/>
          </a:bodyPr>
          <a:p>
            <a:endParaRPr b="0" lang="pl-PL" sz="3200" spc="-1" strike="noStrike">
              <a:solidFill>
                <a:srgbClr val="000000"/>
              </a:solidFill>
              <a:latin typeface="Calibri"/>
            </a:endParaRPr>
          </a:p>
        </p:txBody>
      </p:sp>
      <p:sp>
        <p:nvSpPr>
          <p:cNvPr id="11" name="PlaceHolder 3"/>
          <p:cNvSpPr>
            <a:spLocks noGrp="1"/>
          </p:cNvSpPr>
          <p:nvPr>
            <p:ph type="body"/>
          </p:nvPr>
        </p:nvSpPr>
        <p:spPr>
          <a:xfrm>
            <a:off x="4674240" y="1604520"/>
            <a:ext cx="4015800" cy="3977280"/>
          </a:xfrm>
          <a:prstGeom prst="rect">
            <a:avLst/>
          </a:prstGeom>
        </p:spPr>
        <p:txBody>
          <a:bodyPr lIns="0" rIns="0" tIns="0" bIns="0">
            <a:normAutofit/>
          </a:bodyPr>
          <a:p>
            <a:endParaRPr b="0" lang="pl-PL" sz="3200" spc="-1" strike="noStrike">
              <a:solidFill>
                <a:srgbClr val="000000"/>
              </a:solidFill>
              <a:latin typeface="Calibri"/>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4680"/>
            <a:ext cx="8229240" cy="1142640"/>
          </a:xfrm>
          <a:prstGeom prst="rect">
            <a:avLst/>
          </a:prstGeom>
        </p:spPr>
        <p:txBody>
          <a:bodyPr lIns="0" rIns="0" tIns="0" bIns="0" anchor="ctr"/>
          <a:p>
            <a:endParaRPr b="0" lang="pl-PL" sz="1800" spc="-1" strike="noStrike">
              <a:solidFill>
                <a:srgbClr val="000000"/>
              </a:solidFill>
              <a:latin typeface="Calibri"/>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74680"/>
            <a:ext cx="8229240" cy="5297760"/>
          </a:xfrm>
          <a:prstGeom prst="rect">
            <a:avLst/>
          </a:prstGeom>
        </p:spPr>
        <p:txBody>
          <a:bodyPr lIns="0" rIns="0" tIns="0" bIns="0" anchor="ctr"/>
          <a:p>
            <a:pPr algn="ctr"/>
            <a:endParaRPr b="0" lang="pl-PL"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4680"/>
            <a:ext cx="8229240" cy="1142640"/>
          </a:xfrm>
          <a:prstGeom prst="rect">
            <a:avLst/>
          </a:prstGeom>
        </p:spPr>
        <p:txBody>
          <a:bodyPr lIns="0" rIns="0" tIns="0" bIns="0" anchor="ctr"/>
          <a:p>
            <a:endParaRPr b="0" lang="pl-PL" sz="1800" spc="-1" strike="noStrike">
              <a:solidFill>
                <a:srgbClr val="000000"/>
              </a:solidFill>
              <a:latin typeface="Calibri"/>
            </a:endParaRPr>
          </a:p>
        </p:txBody>
      </p:sp>
      <p:sp>
        <p:nvSpPr>
          <p:cNvPr id="15" name="PlaceHolder 2"/>
          <p:cNvSpPr>
            <a:spLocks noGrp="1"/>
          </p:cNvSpPr>
          <p:nvPr>
            <p:ph type="body"/>
          </p:nvPr>
        </p:nvSpPr>
        <p:spPr>
          <a:xfrm>
            <a:off x="457200" y="1604520"/>
            <a:ext cx="4015800" cy="1896840"/>
          </a:xfrm>
          <a:prstGeom prst="rect">
            <a:avLst/>
          </a:prstGeom>
        </p:spPr>
        <p:txBody>
          <a:bodyPr lIns="0" rIns="0" tIns="0" bIns="0">
            <a:normAutofit/>
          </a:bodyPr>
          <a:p>
            <a:endParaRPr b="0" lang="pl-PL" sz="3200" spc="-1" strike="noStrike">
              <a:solidFill>
                <a:srgbClr val="000000"/>
              </a:solidFill>
              <a:latin typeface="Calibri"/>
            </a:endParaRPr>
          </a:p>
        </p:txBody>
      </p:sp>
      <p:sp>
        <p:nvSpPr>
          <p:cNvPr id="16" name="PlaceHolder 3"/>
          <p:cNvSpPr>
            <a:spLocks noGrp="1"/>
          </p:cNvSpPr>
          <p:nvPr>
            <p:ph type="body"/>
          </p:nvPr>
        </p:nvSpPr>
        <p:spPr>
          <a:xfrm>
            <a:off x="4674240" y="1604520"/>
            <a:ext cx="4015800" cy="3977280"/>
          </a:xfrm>
          <a:prstGeom prst="rect">
            <a:avLst/>
          </a:prstGeom>
        </p:spPr>
        <p:txBody>
          <a:bodyPr lIns="0" rIns="0" tIns="0" bIns="0">
            <a:normAutofit/>
          </a:bodyPr>
          <a:p>
            <a:endParaRPr b="0" lang="pl-PL" sz="3200" spc="-1" strike="noStrike">
              <a:solidFill>
                <a:srgbClr val="000000"/>
              </a:solidFill>
              <a:latin typeface="Calibri"/>
            </a:endParaRPr>
          </a:p>
        </p:txBody>
      </p:sp>
      <p:sp>
        <p:nvSpPr>
          <p:cNvPr id="17" name="PlaceHolder 4"/>
          <p:cNvSpPr>
            <a:spLocks noGrp="1"/>
          </p:cNvSpPr>
          <p:nvPr>
            <p:ph type="body"/>
          </p:nvPr>
        </p:nvSpPr>
        <p:spPr>
          <a:xfrm>
            <a:off x="457200" y="3682080"/>
            <a:ext cx="4015800" cy="1896840"/>
          </a:xfrm>
          <a:prstGeom prst="rect">
            <a:avLst/>
          </a:prstGeom>
        </p:spPr>
        <p:txBody>
          <a:bodyPr lIns="0" rIns="0" tIns="0" bIns="0">
            <a:normAutofit/>
          </a:bodyPr>
          <a:p>
            <a:endParaRPr b="0" lang="pl-PL" sz="3200" spc="-1" strike="noStrike">
              <a:solidFill>
                <a:srgbClr val="000000"/>
              </a:solidFill>
              <a:latin typeface="Calibri"/>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4680"/>
            <a:ext cx="8229240" cy="1142640"/>
          </a:xfrm>
          <a:prstGeom prst="rect">
            <a:avLst/>
          </a:prstGeom>
        </p:spPr>
        <p:txBody>
          <a:bodyPr lIns="0" rIns="0" tIns="0" bIns="0" anchor="ctr"/>
          <a:p>
            <a:endParaRPr b="0" lang="pl-PL" sz="1800" spc="-1" strike="noStrike">
              <a:solidFill>
                <a:srgbClr val="000000"/>
              </a:solidFill>
              <a:latin typeface="Calibri"/>
            </a:endParaRPr>
          </a:p>
        </p:txBody>
      </p:sp>
      <p:sp>
        <p:nvSpPr>
          <p:cNvPr id="19" name="PlaceHolder 2"/>
          <p:cNvSpPr>
            <a:spLocks noGrp="1"/>
          </p:cNvSpPr>
          <p:nvPr>
            <p:ph type="body"/>
          </p:nvPr>
        </p:nvSpPr>
        <p:spPr>
          <a:xfrm>
            <a:off x="457200" y="1604520"/>
            <a:ext cx="4015800" cy="3977280"/>
          </a:xfrm>
          <a:prstGeom prst="rect">
            <a:avLst/>
          </a:prstGeom>
        </p:spPr>
        <p:txBody>
          <a:bodyPr lIns="0" rIns="0" tIns="0" bIns="0">
            <a:normAutofit/>
          </a:bodyPr>
          <a:p>
            <a:endParaRPr b="0" lang="pl-PL" sz="3200" spc="-1" strike="noStrike">
              <a:solidFill>
                <a:srgbClr val="000000"/>
              </a:solidFill>
              <a:latin typeface="Calibri"/>
            </a:endParaRPr>
          </a:p>
        </p:txBody>
      </p:sp>
      <p:sp>
        <p:nvSpPr>
          <p:cNvPr id="20" name="PlaceHolder 3"/>
          <p:cNvSpPr>
            <a:spLocks noGrp="1"/>
          </p:cNvSpPr>
          <p:nvPr>
            <p:ph type="body"/>
          </p:nvPr>
        </p:nvSpPr>
        <p:spPr>
          <a:xfrm>
            <a:off x="4674240" y="1604520"/>
            <a:ext cx="4015800" cy="1896840"/>
          </a:xfrm>
          <a:prstGeom prst="rect">
            <a:avLst/>
          </a:prstGeom>
        </p:spPr>
        <p:txBody>
          <a:bodyPr lIns="0" rIns="0" tIns="0" bIns="0">
            <a:normAutofit/>
          </a:bodyPr>
          <a:p>
            <a:endParaRPr b="0" lang="pl-PL" sz="3200" spc="-1" strike="noStrike">
              <a:solidFill>
                <a:srgbClr val="000000"/>
              </a:solidFill>
              <a:latin typeface="Calibri"/>
            </a:endParaRPr>
          </a:p>
        </p:txBody>
      </p:sp>
      <p:sp>
        <p:nvSpPr>
          <p:cNvPr id="21" name="PlaceHolder 4"/>
          <p:cNvSpPr>
            <a:spLocks noGrp="1"/>
          </p:cNvSpPr>
          <p:nvPr>
            <p:ph type="body"/>
          </p:nvPr>
        </p:nvSpPr>
        <p:spPr>
          <a:xfrm>
            <a:off x="4674240" y="3682080"/>
            <a:ext cx="4015800" cy="1896840"/>
          </a:xfrm>
          <a:prstGeom prst="rect">
            <a:avLst/>
          </a:prstGeom>
        </p:spPr>
        <p:txBody>
          <a:bodyPr lIns="0" rIns="0" tIns="0" bIns="0">
            <a:normAutofit/>
          </a:bodyPr>
          <a:p>
            <a:endParaRPr b="0" lang="pl-PL" sz="3200" spc="-1" strike="noStrike">
              <a:solidFill>
                <a:srgbClr val="000000"/>
              </a:solidFill>
              <a:latin typeface="Calibri"/>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4680"/>
            <a:ext cx="8229240" cy="1142640"/>
          </a:xfrm>
          <a:prstGeom prst="rect">
            <a:avLst/>
          </a:prstGeom>
        </p:spPr>
        <p:txBody>
          <a:bodyPr lIns="0" rIns="0" tIns="0" bIns="0" anchor="ctr"/>
          <a:p>
            <a:endParaRPr b="0" lang="pl-PL" sz="1800" spc="-1" strike="noStrike">
              <a:solidFill>
                <a:srgbClr val="000000"/>
              </a:solidFill>
              <a:latin typeface="Calibri"/>
            </a:endParaRPr>
          </a:p>
        </p:txBody>
      </p:sp>
      <p:sp>
        <p:nvSpPr>
          <p:cNvPr id="23" name="PlaceHolder 2"/>
          <p:cNvSpPr>
            <a:spLocks noGrp="1"/>
          </p:cNvSpPr>
          <p:nvPr>
            <p:ph type="body"/>
          </p:nvPr>
        </p:nvSpPr>
        <p:spPr>
          <a:xfrm>
            <a:off x="457200" y="1604520"/>
            <a:ext cx="4015800" cy="1896840"/>
          </a:xfrm>
          <a:prstGeom prst="rect">
            <a:avLst/>
          </a:prstGeom>
        </p:spPr>
        <p:txBody>
          <a:bodyPr lIns="0" rIns="0" tIns="0" bIns="0">
            <a:normAutofit/>
          </a:bodyPr>
          <a:p>
            <a:endParaRPr b="0" lang="pl-PL" sz="3200" spc="-1" strike="noStrike">
              <a:solidFill>
                <a:srgbClr val="000000"/>
              </a:solidFill>
              <a:latin typeface="Calibri"/>
            </a:endParaRPr>
          </a:p>
        </p:txBody>
      </p:sp>
      <p:sp>
        <p:nvSpPr>
          <p:cNvPr id="24" name="PlaceHolder 3"/>
          <p:cNvSpPr>
            <a:spLocks noGrp="1"/>
          </p:cNvSpPr>
          <p:nvPr>
            <p:ph type="body"/>
          </p:nvPr>
        </p:nvSpPr>
        <p:spPr>
          <a:xfrm>
            <a:off x="4674240" y="1604520"/>
            <a:ext cx="4015800" cy="1896840"/>
          </a:xfrm>
          <a:prstGeom prst="rect">
            <a:avLst/>
          </a:prstGeom>
        </p:spPr>
        <p:txBody>
          <a:bodyPr lIns="0" rIns="0" tIns="0" bIns="0">
            <a:normAutofit/>
          </a:bodyPr>
          <a:p>
            <a:endParaRPr b="0" lang="pl-PL" sz="3200" spc="-1" strike="noStrike">
              <a:solidFill>
                <a:srgbClr val="000000"/>
              </a:solidFill>
              <a:latin typeface="Calibri"/>
            </a:endParaRPr>
          </a:p>
        </p:txBody>
      </p:sp>
      <p:sp>
        <p:nvSpPr>
          <p:cNvPr id="25" name="PlaceHolder 4"/>
          <p:cNvSpPr>
            <a:spLocks noGrp="1"/>
          </p:cNvSpPr>
          <p:nvPr>
            <p:ph type="body"/>
          </p:nvPr>
        </p:nvSpPr>
        <p:spPr>
          <a:xfrm>
            <a:off x="457200" y="3682080"/>
            <a:ext cx="8229240" cy="1896840"/>
          </a:xfrm>
          <a:prstGeom prst="rect">
            <a:avLst/>
          </a:prstGeom>
        </p:spPr>
        <p:txBody>
          <a:bodyPr lIns="0" rIns="0" tIns="0" bIns="0">
            <a:normAutofit/>
          </a:bodyPr>
          <a:p>
            <a:endParaRPr b="0" lang="pl-PL" sz="3200" spc="-1" strike="noStrike">
              <a:solidFill>
                <a:srgbClr val="000000"/>
              </a:solidFill>
              <a:latin typeface="Calibri"/>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85800" y="2130480"/>
            <a:ext cx="7772040" cy="1469520"/>
          </a:xfrm>
          <a:prstGeom prst="rect">
            <a:avLst/>
          </a:prstGeom>
        </p:spPr>
        <p:txBody>
          <a:bodyPr anchor="ctr"/>
          <a:p>
            <a:pPr algn="ctr">
              <a:lnSpc>
                <a:spcPct val="100000"/>
              </a:lnSpc>
            </a:pPr>
            <a:r>
              <a:rPr b="0" lang="pl-PL" sz="4400" spc="-1" strike="noStrike">
                <a:solidFill>
                  <a:srgbClr val="000000"/>
                </a:solidFill>
                <a:latin typeface="Calibri"/>
              </a:rPr>
              <a:t>Kliknij, aby edytować styl</a:t>
            </a:r>
            <a:endParaRPr b="0" lang="pl-PL" sz="4400" spc="-1" strike="noStrike">
              <a:solidFill>
                <a:srgbClr val="000000"/>
              </a:solidFill>
              <a:latin typeface="Calibri"/>
            </a:endParaRPr>
          </a:p>
        </p:txBody>
      </p:sp>
      <p:sp>
        <p:nvSpPr>
          <p:cNvPr id="1" name="PlaceHolder 2"/>
          <p:cNvSpPr>
            <a:spLocks noGrp="1"/>
          </p:cNvSpPr>
          <p:nvPr>
            <p:ph type="dt"/>
          </p:nvPr>
        </p:nvSpPr>
        <p:spPr>
          <a:xfrm>
            <a:off x="457200" y="6356520"/>
            <a:ext cx="2133360" cy="364680"/>
          </a:xfrm>
          <a:prstGeom prst="rect">
            <a:avLst/>
          </a:prstGeom>
        </p:spPr>
        <p:txBody>
          <a:bodyPr anchor="ctr"/>
          <a:p>
            <a:pPr>
              <a:lnSpc>
                <a:spcPct val="100000"/>
              </a:lnSpc>
            </a:pPr>
            <a:fld id="{CDF0B46B-39B6-49FB-BA78-DE6BA2F04BCB}" type="datetime">
              <a:rPr b="0" lang="pl-PL" sz="1200" spc="-1" strike="noStrike">
                <a:solidFill>
                  <a:srgbClr val="8b8b8b"/>
                </a:solidFill>
                <a:latin typeface="Calibri"/>
              </a:rPr>
              <a:t>21-2-23</a:t>
            </a:fld>
            <a:endParaRPr b="0" lang="pl-PL" sz="1200" spc="-1" strike="noStrike">
              <a:latin typeface="Times New Roman"/>
            </a:endParaRPr>
          </a:p>
        </p:txBody>
      </p:sp>
      <p:sp>
        <p:nvSpPr>
          <p:cNvPr id="2" name="PlaceHolder 3"/>
          <p:cNvSpPr>
            <a:spLocks noGrp="1"/>
          </p:cNvSpPr>
          <p:nvPr>
            <p:ph type="ftr"/>
          </p:nvPr>
        </p:nvSpPr>
        <p:spPr>
          <a:xfrm>
            <a:off x="3124080" y="6356520"/>
            <a:ext cx="2895120" cy="364680"/>
          </a:xfrm>
          <a:prstGeom prst="rect">
            <a:avLst/>
          </a:prstGeom>
        </p:spPr>
        <p:txBody>
          <a:bodyPr anchor="ctr"/>
          <a:p>
            <a:endParaRPr b="0" lang="pl-PL" sz="2400" spc="-1" strike="noStrike">
              <a:latin typeface="Times New Roman"/>
            </a:endParaRPr>
          </a:p>
        </p:txBody>
      </p:sp>
      <p:sp>
        <p:nvSpPr>
          <p:cNvPr id="3" name="PlaceHolder 4"/>
          <p:cNvSpPr>
            <a:spLocks noGrp="1"/>
          </p:cNvSpPr>
          <p:nvPr>
            <p:ph type="sldNum"/>
          </p:nvPr>
        </p:nvSpPr>
        <p:spPr>
          <a:xfrm>
            <a:off x="6553080" y="6356520"/>
            <a:ext cx="2133360" cy="364680"/>
          </a:xfrm>
          <a:prstGeom prst="rect">
            <a:avLst/>
          </a:prstGeom>
        </p:spPr>
        <p:txBody>
          <a:bodyPr anchor="ctr"/>
          <a:p>
            <a:pPr algn="r">
              <a:lnSpc>
                <a:spcPct val="100000"/>
              </a:lnSpc>
            </a:pPr>
            <a:fld id="{EF954143-6414-407C-9F0A-4164B2984FAF}" type="slidenum">
              <a:rPr b="0" lang="pl-PL" sz="1200" spc="-1" strike="noStrike">
                <a:solidFill>
                  <a:srgbClr val="8b8b8b"/>
                </a:solidFill>
                <a:latin typeface="Calibri"/>
              </a:rPr>
              <a:t>&lt;numer&gt;</a:t>
            </a:fld>
            <a:endParaRPr b="0" lang="pl-PL" sz="1200" spc="-1" strike="noStrike">
              <a:latin typeface="Times New Roman"/>
            </a:endParaRPr>
          </a:p>
        </p:txBody>
      </p:sp>
      <p:sp>
        <p:nvSpPr>
          <p:cNvPr id="4" name="PlaceHolder 5"/>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pl-PL" sz="3200" spc="-1" strike="noStrike">
                <a:solidFill>
                  <a:srgbClr val="000000"/>
                </a:solidFill>
                <a:latin typeface="Calibri"/>
              </a:rPr>
              <a:t>Kliknij, aby edytować format tekstu konspektu</a:t>
            </a:r>
            <a:endParaRPr b="0" lang="pl-PL"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pl-PL" sz="2400" spc="-1" strike="noStrike">
                <a:solidFill>
                  <a:srgbClr val="000000"/>
                </a:solidFill>
                <a:latin typeface="Calibri"/>
              </a:rPr>
              <a:t>Drugi poziom konspektu</a:t>
            </a:r>
            <a:endParaRPr b="0" lang="pl-PL"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pl-PL" sz="2000" spc="-1" strike="noStrike">
                <a:solidFill>
                  <a:srgbClr val="000000"/>
                </a:solidFill>
                <a:latin typeface="Calibri"/>
              </a:rPr>
              <a:t>Trzeci poziom konspektu</a:t>
            </a:r>
            <a:endParaRPr b="0" lang="pl-PL"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pl-PL" sz="2000" spc="-1" strike="noStrike">
                <a:solidFill>
                  <a:srgbClr val="000000"/>
                </a:solidFill>
                <a:latin typeface="Calibri"/>
              </a:rPr>
              <a:t>Czwarty poziom konspektu</a:t>
            </a:r>
            <a:endParaRPr b="0" lang="pl-PL"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pl-PL" sz="2000" spc="-1" strike="noStrike">
                <a:solidFill>
                  <a:srgbClr val="000000"/>
                </a:solidFill>
                <a:latin typeface="Calibri"/>
              </a:rPr>
              <a:t>Piąty poziom konspektu</a:t>
            </a:r>
            <a:endParaRPr b="0" lang="pl-PL"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pl-PL" sz="2000" spc="-1" strike="noStrike">
                <a:solidFill>
                  <a:srgbClr val="000000"/>
                </a:solidFill>
                <a:latin typeface="Calibri"/>
              </a:rPr>
              <a:t>Szósty poziom konspektu</a:t>
            </a:r>
            <a:endParaRPr b="0" lang="pl-PL"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pl-PL" sz="2000" spc="-1" strike="noStrike">
                <a:solidFill>
                  <a:srgbClr val="000000"/>
                </a:solidFill>
                <a:latin typeface="Calibri"/>
              </a:rPr>
              <a:t>Siódmy poziom konspektu</a:t>
            </a:r>
            <a:endParaRPr b="0" lang="pl-PL"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457200" y="274680"/>
            <a:ext cx="8229240" cy="1142640"/>
          </a:xfrm>
          <a:prstGeom prst="rect">
            <a:avLst/>
          </a:prstGeom>
        </p:spPr>
        <p:txBody>
          <a:bodyPr anchor="ctr"/>
          <a:p>
            <a:pPr algn="ctr">
              <a:lnSpc>
                <a:spcPct val="100000"/>
              </a:lnSpc>
            </a:pPr>
            <a:r>
              <a:rPr b="0" lang="pl-PL" sz="4400" spc="-1" strike="noStrike">
                <a:solidFill>
                  <a:srgbClr val="000000"/>
                </a:solidFill>
                <a:latin typeface="Calibri"/>
              </a:rPr>
              <a:t>Kliknij, aby edytować styl</a:t>
            </a:r>
            <a:endParaRPr b="0" lang="pl-PL" sz="4400" spc="-1" strike="noStrike">
              <a:solidFill>
                <a:srgbClr val="000000"/>
              </a:solidFill>
              <a:latin typeface="Calibri"/>
            </a:endParaRPr>
          </a:p>
        </p:txBody>
      </p:sp>
      <p:sp>
        <p:nvSpPr>
          <p:cNvPr id="42" name="PlaceHolder 2"/>
          <p:cNvSpPr>
            <a:spLocks noGrp="1"/>
          </p:cNvSpPr>
          <p:nvPr>
            <p:ph type="dt"/>
          </p:nvPr>
        </p:nvSpPr>
        <p:spPr>
          <a:xfrm>
            <a:off x="457200" y="6356520"/>
            <a:ext cx="2133360" cy="364680"/>
          </a:xfrm>
          <a:prstGeom prst="rect">
            <a:avLst/>
          </a:prstGeom>
        </p:spPr>
        <p:txBody>
          <a:bodyPr anchor="ctr"/>
          <a:p>
            <a:pPr>
              <a:lnSpc>
                <a:spcPct val="100000"/>
              </a:lnSpc>
            </a:pPr>
            <a:fld id="{4077D149-9981-4E75-B154-686275A3428C}" type="datetime">
              <a:rPr b="0" lang="pl-PL" sz="1200" spc="-1" strike="noStrike">
                <a:solidFill>
                  <a:srgbClr val="8b8b8b"/>
                </a:solidFill>
                <a:latin typeface="Calibri"/>
              </a:rPr>
              <a:t>21-2-23</a:t>
            </a:fld>
            <a:endParaRPr b="0" lang="pl-PL" sz="1200" spc="-1" strike="noStrike">
              <a:latin typeface="Times New Roman"/>
            </a:endParaRPr>
          </a:p>
        </p:txBody>
      </p:sp>
      <p:sp>
        <p:nvSpPr>
          <p:cNvPr id="43" name="PlaceHolder 3"/>
          <p:cNvSpPr>
            <a:spLocks noGrp="1"/>
          </p:cNvSpPr>
          <p:nvPr>
            <p:ph type="ftr"/>
          </p:nvPr>
        </p:nvSpPr>
        <p:spPr>
          <a:xfrm>
            <a:off x="3124080" y="6356520"/>
            <a:ext cx="2895120" cy="364680"/>
          </a:xfrm>
          <a:prstGeom prst="rect">
            <a:avLst/>
          </a:prstGeom>
        </p:spPr>
        <p:txBody>
          <a:bodyPr anchor="ctr"/>
          <a:p>
            <a:endParaRPr b="0" lang="pl-PL" sz="2400" spc="-1" strike="noStrike">
              <a:latin typeface="Times New Roman"/>
            </a:endParaRPr>
          </a:p>
        </p:txBody>
      </p:sp>
      <p:sp>
        <p:nvSpPr>
          <p:cNvPr id="44" name="PlaceHolder 4"/>
          <p:cNvSpPr>
            <a:spLocks noGrp="1"/>
          </p:cNvSpPr>
          <p:nvPr>
            <p:ph type="sldNum"/>
          </p:nvPr>
        </p:nvSpPr>
        <p:spPr>
          <a:xfrm>
            <a:off x="6553080" y="6356520"/>
            <a:ext cx="2133360" cy="364680"/>
          </a:xfrm>
          <a:prstGeom prst="rect">
            <a:avLst/>
          </a:prstGeom>
        </p:spPr>
        <p:txBody>
          <a:bodyPr anchor="ctr"/>
          <a:p>
            <a:pPr algn="r">
              <a:lnSpc>
                <a:spcPct val="100000"/>
              </a:lnSpc>
            </a:pPr>
            <a:fld id="{C46D0071-C7F2-4438-9184-2D49D011144A}" type="slidenum">
              <a:rPr b="0" lang="pl-PL" sz="1200" spc="-1" strike="noStrike">
                <a:solidFill>
                  <a:srgbClr val="8b8b8b"/>
                </a:solidFill>
                <a:latin typeface="Calibri"/>
              </a:rPr>
              <a:t>&lt;numer&gt;</a:t>
            </a:fld>
            <a:endParaRPr b="0" lang="pl-PL" sz="1200" spc="-1" strike="noStrike">
              <a:latin typeface="Times New Roman"/>
            </a:endParaRPr>
          </a:p>
        </p:txBody>
      </p:sp>
      <p:sp>
        <p:nvSpPr>
          <p:cNvPr id="45" name="PlaceHolder 5"/>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pl-PL" sz="3200" spc="-1" strike="noStrike">
                <a:solidFill>
                  <a:srgbClr val="000000"/>
                </a:solidFill>
                <a:latin typeface="Calibri"/>
              </a:rPr>
              <a:t>Kliknij, aby edytować format tekstu konspektu</a:t>
            </a:r>
            <a:endParaRPr b="0" lang="pl-PL"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pl-PL" sz="2400" spc="-1" strike="noStrike">
                <a:solidFill>
                  <a:srgbClr val="000000"/>
                </a:solidFill>
                <a:latin typeface="Calibri"/>
              </a:rPr>
              <a:t>Drugi poziom konspektu</a:t>
            </a:r>
            <a:endParaRPr b="0" lang="pl-PL"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pl-PL" sz="2000" spc="-1" strike="noStrike">
                <a:solidFill>
                  <a:srgbClr val="000000"/>
                </a:solidFill>
                <a:latin typeface="Calibri"/>
              </a:rPr>
              <a:t>Trzeci poziom konspektu</a:t>
            </a:r>
            <a:endParaRPr b="0" lang="pl-PL"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pl-PL" sz="2000" spc="-1" strike="noStrike">
                <a:solidFill>
                  <a:srgbClr val="000000"/>
                </a:solidFill>
                <a:latin typeface="Calibri"/>
              </a:rPr>
              <a:t>Czwarty poziom konspektu</a:t>
            </a:r>
            <a:endParaRPr b="0" lang="pl-PL"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pl-PL" sz="2000" spc="-1" strike="noStrike">
                <a:solidFill>
                  <a:srgbClr val="000000"/>
                </a:solidFill>
                <a:latin typeface="Calibri"/>
              </a:rPr>
              <a:t>Piąty poziom konspektu</a:t>
            </a:r>
            <a:endParaRPr b="0" lang="pl-PL"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pl-PL" sz="2000" spc="-1" strike="noStrike">
                <a:solidFill>
                  <a:srgbClr val="000000"/>
                </a:solidFill>
                <a:latin typeface="Calibri"/>
              </a:rPr>
              <a:t>Szósty poziom konspektu</a:t>
            </a:r>
            <a:endParaRPr b="0" lang="pl-PL"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pl-PL" sz="2000" spc="-1" strike="noStrike">
                <a:solidFill>
                  <a:srgbClr val="000000"/>
                </a:solidFill>
                <a:latin typeface="Calibri"/>
              </a:rPr>
              <a:t>Siódmy poziom konspektu</a:t>
            </a:r>
            <a:endParaRPr b="0" lang="pl-PL"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2" name="PlaceHolder 1"/>
          <p:cNvSpPr>
            <a:spLocks noGrp="1"/>
          </p:cNvSpPr>
          <p:nvPr>
            <p:ph type="dt"/>
          </p:nvPr>
        </p:nvSpPr>
        <p:spPr>
          <a:xfrm>
            <a:off x="457200" y="6356520"/>
            <a:ext cx="2133360" cy="364680"/>
          </a:xfrm>
          <a:prstGeom prst="rect">
            <a:avLst/>
          </a:prstGeom>
        </p:spPr>
        <p:txBody>
          <a:bodyPr anchor="ctr"/>
          <a:p>
            <a:pPr>
              <a:lnSpc>
                <a:spcPct val="100000"/>
              </a:lnSpc>
            </a:pPr>
            <a:fld id="{4C620C36-C484-49C5-AA4B-1BEA4668A4C3}" type="datetime">
              <a:rPr b="0" lang="pl-PL" sz="1200" spc="-1" strike="noStrike">
                <a:solidFill>
                  <a:srgbClr val="8b8b8b"/>
                </a:solidFill>
                <a:latin typeface="Calibri"/>
              </a:rPr>
              <a:t>21-2-23</a:t>
            </a:fld>
            <a:endParaRPr b="0" lang="pl-PL" sz="1200" spc="-1" strike="noStrike">
              <a:latin typeface="Times New Roman"/>
            </a:endParaRPr>
          </a:p>
        </p:txBody>
      </p:sp>
      <p:sp>
        <p:nvSpPr>
          <p:cNvPr id="83" name="PlaceHolder 2"/>
          <p:cNvSpPr>
            <a:spLocks noGrp="1"/>
          </p:cNvSpPr>
          <p:nvPr>
            <p:ph type="ftr"/>
          </p:nvPr>
        </p:nvSpPr>
        <p:spPr>
          <a:xfrm>
            <a:off x="3124080" y="6356520"/>
            <a:ext cx="2895120" cy="364680"/>
          </a:xfrm>
          <a:prstGeom prst="rect">
            <a:avLst/>
          </a:prstGeom>
        </p:spPr>
        <p:txBody>
          <a:bodyPr anchor="ctr"/>
          <a:p>
            <a:endParaRPr b="0" lang="pl-PL" sz="2400" spc="-1" strike="noStrike">
              <a:latin typeface="Times New Roman"/>
            </a:endParaRPr>
          </a:p>
        </p:txBody>
      </p:sp>
      <p:sp>
        <p:nvSpPr>
          <p:cNvPr id="84" name="PlaceHolder 3"/>
          <p:cNvSpPr>
            <a:spLocks noGrp="1"/>
          </p:cNvSpPr>
          <p:nvPr>
            <p:ph type="sldNum"/>
          </p:nvPr>
        </p:nvSpPr>
        <p:spPr>
          <a:xfrm>
            <a:off x="6553080" y="6356520"/>
            <a:ext cx="2133360" cy="364680"/>
          </a:xfrm>
          <a:prstGeom prst="rect">
            <a:avLst/>
          </a:prstGeom>
        </p:spPr>
        <p:txBody>
          <a:bodyPr anchor="ctr"/>
          <a:p>
            <a:pPr algn="r">
              <a:lnSpc>
                <a:spcPct val="100000"/>
              </a:lnSpc>
            </a:pPr>
            <a:fld id="{69D7A89B-92A2-4100-81CE-9A7E9413DA7B}" type="slidenum">
              <a:rPr b="0" lang="pl-PL" sz="1200" spc="-1" strike="noStrike">
                <a:solidFill>
                  <a:srgbClr val="8b8b8b"/>
                </a:solidFill>
                <a:latin typeface="Calibri"/>
              </a:rPr>
              <a:t>&lt;numer&gt;</a:t>
            </a:fld>
            <a:endParaRPr b="0" lang="pl-PL" sz="1200" spc="-1" strike="noStrike">
              <a:latin typeface="Times New Roman"/>
            </a:endParaRPr>
          </a:p>
        </p:txBody>
      </p:sp>
      <p:sp>
        <p:nvSpPr>
          <p:cNvPr id="85" name="PlaceHolder 4"/>
          <p:cNvSpPr>
            <a:spLocks noGrp="1"/>
          </p:cNvSpPr>
          <p:nvPr>
            <p:ph type="title"/>
          </p:nvPr>
        </p:nvSpPr>
        <p:spPr>
          <a:xfrm>
            <a:off x="457200" y="273600"/>
            <a:ext cx="8229240" cy="1144800"/>
          </a:xfrm>
          <a:prstGeom prst="rect">
            <a:avLst/>
          </a:prstGeom>
        </p:spPr>
        <p:txBody>
          <a:bodyPr lIns="0" rIns="0" tIns="0" bIns="0" anchor="ctr"/>
          <a:p>
            <a:r>
              <a:rPr b="0" lang="pl-PL" sz="1800" spc="-1" strike="noStrike">
                <a:solidFill>
                  <a:srgbClr val="000000"/>
                </a:solidFill>
                <a:latin typeface="Calibri"/>
              </a:rPr>
              <a:t>Kliknij, aby edytować format tekstu tytułu</a:t>
            </a:r>
            <a:endParaRPr b="0" lang="pl-PL" sz="1800" spc="-1" strike="noStrike">
              <a:solidFill>
                <a:srgbClr val="000000"/>
              </a:solidFill>
              <a:latin typeface="Calibri"/>
            </a:endParaRPr>
          </a:p>
        </p:txBody>
      </p:sp>
      <p:sp>
        <p:nvSpPr>
          <p:cNvPr id="86" name="PlaceHolder 5"/>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pl-PL" sz="3200" spc="-1" strike="noStrike">
                <a:solidFill>
                  <a:srgbClr val="000000"/>
                </a:solidFill>
                <a:latin typeface="Calibri"/>
              </a:rPr>
              <a:t>Kliknij, aby edytować format tekstu konspektu</a:t>
            </a:r>
            <a:endParaRPr b="0" lang="pl-PL"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pl-PL" sz="2400" spc="-1" strike="noStrike">
                <a:solidFill>
                  <a:srgbClr val="000000"/>
                </a:solidFill>
                <a:latin typeface="Calibri"/>
              </a:rPr>
              <a:t>Drugi poziom konspektu</a:t>
            </a:r>
            <a:endParaRPr b="0" lang="pl-PL"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pl-PL" sz="2000" spc="-1" strike="noStrike">
                <a:solidFill>
                  <a:srgbClr val="000000"/>
                </a:solidFill>
                <a:latin typeface="Calibri"/>
              </a:rPr>
              <a:t>Trzeci poziom konspektu</a:t>
            </a:r>
            <a:endParaRPr b="0" lang="pl-PL"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pl-PL" sz="2000" spc="-1" strike="noStrike">
                <a:solidFill>
                  <a:srgbClr val="000000"/>
                </a:solidFill>
                <a:latin typeface="Calibri"/>
              </a:rPr>
              <a:t>Czwarty poziom konspektu</a:t>
            </a:r>
            <a:endParaRPr b="0" lang="pl-PL"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pl-PL" sz="2000" spc="-1" strike="noStrike">
                <a:solidFill>
                  <a:srgbClr val="000000"/>
                </a:solidFill>
                <a:latin typeface="Calibri"/>
              </a:rPr>
              <a:t>Piąty poziom konspektu</a:t>
            </a:r>
            <a:endParaRPr b="0" lang="pl-PL"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pl-PL" sz="2000" spc="-1" strike="noStrike">
                <a:solidFill>
                  <a:srgbClr val="000000"/>
                </a:solidFill>
                <a:latin typeface="Calibri"/>
              </a:rPr>
              <a:t>Szósty poziom konspektu</a:t>
            </a:r>
            <a:endParaRPr b="0" lang="pl-PL"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pl-PL" sz="2000" spc="-1" strike="noStrike">
                <a:solidFill>
                  <a:srgbClr val="000000"/>
                </a:solidFill>
                <a:latin typeface="Calibri"/>
              </a:rPr>
              <a:t>Siódmy poziom konspektu</a:t>
            </a:r>
            <a:endParaRPr b="0" lang="pl-PL"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17.xml"/>
</Relationships>
</file>

<file path=ppt/slides/_rels/slide11.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image" Target="../media/image12.jpeg"/><Relationship Id="rId3" Type="http://schemas.openxmlformats.org/officeDocument/2006/relationships/slideLayout" Target="../slideLayouts/slideLayout17.xml"/>
</Relationships>
</file>

<file path=ppt/slides/_rels/slide12.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image" Target="../media/image14.png"/><Relationship Id="rId3" Type="http://schemas.openxmlformats.org/officeDocument/2006/relationships/image" Target="../media/image15.png"/><Relationship Id="rId4" Type="http://schemas.openxmlformats.org/officeDocument/2006/relationships/slideLayout" Target="../slideLayouts/slideLayout25.xml"/>
</Relationships>
</file>

<file path=ppt/slides/_rels/slide13.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image" Target="../media/image17.png"/><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slideLayout" Target="../slideLayouts/slideLayout25.xml"/>
</Relationships>
</file>

<file path=ppt/slides/_rels/slide14.xml.rels><?xml version="1.0" encoding="UTF-8"?>
<Relationships xmlns="http://schemas.openxmlformats.org/package/2006/relationships"><Relationship Id="rId1" Type="http://schemas.openxmlformats.org/officeDocument/2006/relationships/image" Target="../media/image20.jpeg"/><Relationship Id="rId2" Type="http://schemas.openxmlformats.org/officeDocument/2006/relationships/slideLayout" Target="../slideLayouts/slideLayout25.xml"/>
</Relationships>
</file>

<file path=ppt/slides/_rels/slide15.xml.rels><?xml version="1.0" encoding="UTF-8"?>
<Relationships xmlns="http://schemas.openxmlformats.org/package/2006/relationships"><Relationship Id="rId1" Type="http://schemas.openxmlformats.org/officeDocument/2006/relationships/image" Target="../media/image21.jpeg"/><Relationship Id="rId2" Type="http://schemas.openxmlformats.org/officeDocument/2006/relationships/slideLayout" Target="../slideLayouts/slideLayout17.xml"/>
</Relationships>
</file>

<file path=ppt/slides/_rels/slide16.xml.rels><?xml version="1.0" encoding="UTF-8"?>
<Relationships xmlns="http://schemas.openxmlformats.org/package/2006/relationships"><Relationship Id="rId1" Type="http://schemas.openxmlformats.org/officeDocument/2006/relationships/image" Target="../media/image22.jpeg"/><Relationship Id="rId2" Type="http://schemas.openxmlformats.org/officeDocument/2006/relationships/slideLayout" Target="../slideLayouts/slideLayout25.xml"/>
</Relationships>
</file>

<file path=ppt/slides/_rels/slide17.xml.rels><?xml version="1.0" encoding="UTF-8"?>
<Relationships xmlns="http://schemas.openxmlformats.org/package/2006/relationships"><Relationship Id="rId1" Type="http://schemas.openxmlformats.org/officeDocument/2006/relationships/image" Target="../media/image23.jpeg"/><Relationship Id="rId2" Type="http://schemas.openxmlformats.org/officeDocument/2006/relationships/hyperlink" Target="http://www.podziemiezbrojne.pl/" TargetMode="External"/><Relationship Id="rId3" Type="http://schemas.openxmlformats.org/officeDocument/2006/relationships/hyperlink" Target="http://www.podziemiezbrojne.pl/" TargetMode="External"/><Relationship Id="rId4" Type="http://schemas.openxmlformats.org/officeDocument/2006/relationships/hyperlink" Target="https://images.app.goo.gl/Hq2KzMAhmQ7hzrw47" TargetMode="External"/><Relationship Id="rId5" Type="http://schemas.openxmlformats.org/officeDocument/2006/relationships/hyperlink" Target="https://images.app.goo.gl/Hq2KzMAhmQ7hzrw47" TargetMode="External"/><Relationship Id="rId6" Type="http://schemas.openxmlformats.org/officeDocument/2006/relationships/hyperlink" Target="https://encrypted-tbn0.gstatic.com/images?q=tbn:ANd9GcS9TIZil1vsQJyjk2ZzS8RXw4-6LAv8Y6TQfA&amp;usqp=CAU" TargetMode="External"/><Relationship Id="rId7" Type="http://schemas.openxmlformats.org/officeDocument/2006/relationships/hyperlink" Target="https://encrypted-tbn0.gstatic.com/images?q=tbn:ANd9GcS9TIZil1vsQJyjk2ZzS8RXw4-6LAv8Y6TQfA&amp;usqp=CAU" TargetMode="External"/><Relationship Id="rId8" Type="http://schemas.openxmlformats.org/officeDocument/2006/relationships/hyperlink" Target="https://www.zssnamyslow.pl/images/Nowy_folder/aktualnosci%2014/zd/2(1).JPG" TargetMode="External"/><Relationship Id="rId9" Type="http://schemas.openxmlformats.org/officeDocument/2006/relationships/hyperlink" Target="https://www.zssnamyslow.pl/images/Nowy_folder/aktualnosci%2014/zd/2(1).JPG" TargetMode="External"/><Relationship Id="rId10" Type="http://schemas.openxmlformats.org/officeDocument/2006/relationships/hyperlink" Target="https://niezlomni.com/wp-content/uploads/2014/07/s.jpg?x11775" TargetMode="External"/><Relationship Id="rId11" Type="http://schemas.openxmlformats.org/officeDocument/2006/relationships/hyperlink" Target="https://niezlomni.com/wp-content/uploads/2014/07/s.jpg?x11775" TargetMode="External"/><Relationship Id="rId12" Type="http://schemas.openxmlformats.org/officeDocument/2006/relationships/hyperlink" Target="https://upload.wikimedia.org/wikipedia/commons/thumb/3/33/Lech_Kaczy%C5%84ski_i_syn_J%C3%B3zefa_Franczaka_" TargetMode="External"/><Relationship Id="rId13" Type="http://schemas.openxmlformats.org/officeDocument/2006/relationships/hyperlink" Target="https://upload.wikimedia.org/wikipedia/commons/thumb/3/33/Lech_Kaczy%C5%84ski_i_syn_J%C3%B3zefa_Franczaka_" TargetMode="External"/><Relationship Id="rId14" Type="http://schemas.openxmlformats.org/officeDocument/2006/relationships/hyperlink" Target="https://www.stalowawola.pl/wp-content/uploads/2019/02/%C5%BBo%C5%82nierze-Wykl%C4%99ci-2019-780x390.jpg" TargetMode="External"/><Relationship Id="rId15" Type="http://schemas.openxmlformats.org/officeDocument/2006/relationships/hyperlink" Target="https://www.stalowawola.pl/wp-content/uploads/2019/02/%C5%BBo%C5%82nierze-Wykl%C4%99ci-2019-780x390.jpg" TargetMode="External"/><Relationship Id="rId16" Type="http://schemas.openxmlformats.org/officeDocument/2006/relationships/hyperlink" Target="https://pl.wikipedia.org/wiki/%C5%BBo%C5%82nierze_wykl%C4%99ci" TargetMode="External"/><Relationship Id="rId17" Type="http://schemas.openxmlformats.org/officeDocument/2006/relationships/hyperlink" Target="https://pl.wikipedia.org/wiki/%C5%BBo%C5%82nierze_wykl%C4%99ci" TargetMode="External"/><Relationship Id="rId18" Type="http://schemas.openxmlformats.org/officeDocument/2006/relationships/slideLayout" Target="../slideLayouts/slideLayout17.xml"/>
</Relationships>
</file>

<file path=ppt/slides/_rels/slide2.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slideLayout" Target="../slideLayouts/slideLayout17.xml"/>
</Relationships>
</file>

<file path=ppt/slides/_rels/slide3.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17.xml"/>
</Relationships>
</file>

<file path=ppt/slides/_rels/slide4.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17.xml"/>
</Relationships>
</file>

<file path=ppt/slides/_rels/slide5.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25.xml"/>
</Relationships>
</file>

<file path=ppt/slides/_rels/slide6.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25.xml"/>
</Relationships>
</file>

<file path=ppt/slides/_rels/slide7.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17.xml"/>
</Relationships>
</file>

<file path=ppt/slides/_rels/slide8.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17.xml"/>
</Relationships>
</file>

<file path=ppt/slides/_rels/slide9.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17.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a:stretch>
        </a:blipFill>
      </p:bgPr>
    </p:bg>
    <p:spTree>
      <p:nvGrpSpPr>
        <p:cNvPr id="1" name=""/>
        <p:cNvGrpSpPr/>
        <p:nvPr/>
      </p:nvGrpSpPr>
      <p:grpSpPr>
        <a:xfrm>
          <a:off x="0" y="0"/>
          <a:ext cx="0" cy="0"/>
          <a:chOff x="0" y="0"/>
          <a:chExt cx="0" cy="0"/>
        </a:xfrm>
      </p:grpSpPr>
      <p:sp>
        <p:nvSpPr>
          <p:cNvPr id="123" name="CustomShape 1"/>
          <p:cNvSpPr/>
          <p:nvPr/>
        </p:nvSpPr>
        <p:spPr>
          <a:xfrm>
            <a:off x="2123640" y="3357000"/>
            <a:ext cx="5976360" cy="1308600"/>
          </a:xfrm>
          <a:prstGeom prst="rect">
            <a:avLst/>
          </a:prstGeom>
          <a:noFill/>
          <a:ln>
            <a:noFill/>
          </a:ln>
        </p:spPr>
        <p:style>
          <a:lnRef idx="0"/>
          <a:fillRef idx="0"/>
          <a:effectRef idx="0"/>
          <a:fontRef idx="minor"/>
        </p:style>
        <p:txBody>
          <a:bodyPr lIns="90000" rIns="90000" tIns="45000" bIns="45000"/>
          <a:p>
            <a:pPr algn="just">
              <a:lnSpc>
                <a:spcPct val="100000"/>
              </a:lnSpc>
            </a:pPr>
            <a:r>
              <a:rPr b="0" lang="pl-PL" sz="4000" spc="-1" strike="noStrike">
                <a:solidFill>
                  <a:srgbClr val="ffffff"/>
                </a:solidFill>
                <a:latin typeface="Aparajita"/>
              </a:rPr>
              <a:t>Ostatnie Polskie Powstanie</a:t>
            </a:r>
            <a:endParaRPr b="0" lang="pl-PL" sz="4000" spc="-1" strike="noStrike">
              <a:latin typeface="Arial"/>
            </a:endParaRPr>
          </a:p>
        </p:txBody>
      </p:sp>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a:stretch>
        </a:blipFill>
      </p:bgPr>
    </p:bg>
    <p:spTree>
      <p:nvGrpSpPr>
        <p:cNvPr id="1" name=""/>
        <p:cNvGrpSpPr/>
        <p:nvPr/>
      </p:nvGrpSpPr>
      <p:grpSpPr>
        <a:xfrm>
          <a:off x="0" y="0"/>
          <a:ext cx="0" cy="0"/>
          <a:chOff x="0" y="0"/>
          <a:chExt cx="0" cy="0"/>
        </a:xfrm>
      </p:grpSpPr>
      <p:sp>
        <p:nvSpPr>
          <p:cNvPr id="138" name="CustomShape 1"/>
          <p:cNvSpPr/>
          <p:nvPr/>
        </p:nvSpPr>
        <p:spPr>
          <a:xfrm>
            <a:off x="298800" y="1845000"/>
            <a:ext cx="8820000" cy="3930840"/>
          </a:xfrm>
          <a:prstGeom prst="rect">
            <a:avLst/>
          </a:prstGeom>
          <a:noFill/>
          <a:ln>
            <a:noFill/>
          </a:ln>
        </p:spPr>
        <p:style>
          <a:lnRef idx="0"/>
          <a:fillRef idx="0"/>
          <a:effectRef idx="0"/>
          <a:fontRef idx="minor"/>
        </p:style>
        <p:txBody>
          <a:bodyPr lIns="90000" rIns="90000" tIns="45000" bIns="45000"/>
          <a:p>
            <a:pPr>
              <a:lnSpc>
                <a:spcPct val="100000"/>
              </a:lnSpc>
            </a:pPr>
            <a:r>
              <a:rPr b="1" lang="pl-PL" sz="1800" spc="-1" strike="noStrike">
                <a:solidFill>
                  <a:srgbClr val="ffffff"/>
                </a:solidFill>
                <a:latin typeface="Calibri"/>
              </a:rPr>
              <a:t>Józef Franczak został zastrzelony </a:t>
            </a:r>
            <a:r>
              <a:rPr b="1" lang="pl-PL" sz="1800" spc="-1" strike="noStrike">
                <a:solidFill>
                  <a:srgbClr val="ff0000"/>
                </a:solidFill>
                <a:latin typeface="Calibri"/>
              </a:rPr>
              <a:t>21 października 1963 r. o godzinie 15:40</a:t>
            </a:r>
            <a:r>
              <a:rPr b="1" lang="pl-PL" sz="1800" spc="-1" strike="noStrike">
                <a:solidFill>
                  <a:srgbClr val="ffffff"/>
                </a:solidFill>
                <a:latin typeface="Calibri"/>
              </a:rPr>
              <a:t>. W nocy, o 21:00, ciało „Lalka” przewieziono do Akademii Medycznej w Lublinie. Pochówku bezimiennego, służby dokonały potajemnie, na cmentarzu przy ul. Unickiej. Cztery dni później, w nocy, rodzina wykopała jego nagie, pozbawione głowy ciało i dokonała godnego złożenia zwłok do grobu. O dekapitacji pośmiertnej zadecydowały służby jak wynika z dokumentu podpisanego przez prokuratora powiatowego: Powołując się na pismo prokuratury z dnia 24 października 1963 roku i na ustną rozmowę z dr. Iwaszkiewiczem proszę o zdjęcie głowy ze zwłok Józefa Franczaka. Od 2007 roku IPN prowadził śledztwo, które doprowadziło do jej odnalezienia na Uniwersytecie Medycznym w Lublinie. Trzeci pogrzeb Lalusia odbył się w asyście Dowództwa Garnizonu Warszawa 26 marca 2015 w Piaskach.</a:t>
            </a:r>
            <a:endParaRPr b="0" lang="pl-PL" sz="1800" spc="-1" strike="noStrike">
              <a:latin typeface="Arial"/>
            </a:endParaRPr>
          </a:p>
          <a:p>
            <a:pPr>
              <a:lnSpc>
                <a:spcPct val="100000"/>
              </a:lnSpc>
            </a:pPr>
            <a:endParaRPr b="0" lang="pl-PL" sz="1800" spc="-1" strike="noStrike">
              <a:latin typeface="Arial"/>
            </a:endParaRPr>
          </a:p>
          <a:p>
            <a:pPr>
              <a:lnSpc>
                <a:spcPct val="100000"/>
              </a:lnSpc>
            </a:pPr>
            <a:endParaRPr b="0" lang="pl-PL" sz="1800" spc="-1" strike="noStrike">
              <a:latin typeface="Arial"/>
            </a:endParaRPr>
          </a:p>
          <a:p>
            <a:pPr>
              <a:lnSpc>
                <a:spcPct val="100000"/>
              </a:lnSpc>
            </a:pPr>
            <a:r>
              <a:rPr b="1" lang="pl-PL" sz="1800" spc="-1" strike="noStrike">
                <a:solidFill>
                  <a:srgbClr val="ffffff"/>
                </a:solidFill>
                <a:latin typeface="Calibri"/>
              </a:rPr>
              <a:t>Ze swoją partnerką, Danutą Mazur (1929–2009), miał syna Marka (ur. 1958), który w 1992 formalnie powrócił do nazwiska ojca.</a:t>
            </a:r>
            <a:endParaRPr b="0" lang="pl-PL" sz="18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a:stretch>
        </a:blipFill>
      </p:bgPr>
    </p:bg>
    <p:spTree>
      <p:nvGrpSpPr>
        <p:cNvPr id="1" name=""/>
        <p:cNvGrpSpPr/>
        <p:nvPr/>
      </p:nvGrpSpPr>
      <p:grpSpPr>
        <a:xfrm>
          <a:off x="0" y="0"/>
          <a:ext cx="0" cy="0"/>
          <a:chOff x="0" y="0"/>
          <a:chExt cx="0" cy="0"/>
        </a:xfrm>
      </p:grpSpPr>
      <p:sp>
        <p:nvSpPr>
          <p:cNvPr id="139" name="TextShape 1"/>
          <p:cNvSpPr txBox="1"/>
          <p:nvPr/>
        </p:nvSpPr>
        <p:spPr>
          <a:xfrm>
            <a:off x="251640" y="332640"/>
            <a:ext cx="8229240" cy="1142640"/>
          </a:xfrm>
          <a:prstGeom prst="rect">
            <a:avLst/>
          </a:prstGeom>
          <a:noFill/>
          <a:ln>
            <a:noFill/>
          </a:ln>
        </p:spPr>
        <p:txBody>
          <a:bodyPr anchor="ctr">
            <a:normAutofit fontScale="56000"/>
          </a:bodyPr>
          <a:p>
            <a:pPr algn="ctr">
              <a:lnSpc>
                <a:spcPct val="100000"/>
              </a:lnSpc>
            </a:pPr>
            <a:r>
              <a:rPr b="1" lang="pl-PL" sz="6000" spc="-1" strike="noStrike">
                <a:solidFill>
                  <a:srgbClr val="000000"/>
                </a:solidFill>
                <a:latin typeface="Adobe Devanagari"/>
              </a:rPr>
              <a:t>Ordery i odznaczenia</a:t>
            </a:r>
            <a:br/>
            <a:endParaRPr b="0" lang="pl-PL" sz="6000" spc="-1" strike="noStrike">
              <a:solidFill>
                <a:srgbClr val="000000"/>
              </a:solidFill>
              <a:latin typeface="Calibri"/>
            </a:endParaRPr>
          </a:p>
        </p:txBody>
      </p:sp>
      <p:sp>
        <p:nvSpPr>
          <p:cNvPr id="140" name="CustomShape 2"/>
          <p:cNvSpPr/>
          <p:nvPr/>
        </p:nvSpPr>
        <p:spPr>
          <a:xfrm>
            <a:off x="750240" y="1700640"/>
            <a:ext cx="6120360" cy="3014280"/>
          </a:xfrm>
          <a:prstGeom prst="rect">
            <a:avLst/>
          </a:prstGeom>
          <a:noFill/>
          <a:ln>
            <a:noFill/>
          </a:ln>
        </p:spPr>
        <p:style>
          <a:lnRef idx="0"/>
          <a:fillRef idx="0"/>
          <a:effectRef idx="0"/>
          <a:fontRef idx="minor"/>
        </p:style>
        <p:txBody>
          <a:bodyPr lIns="90000" rIns="90000" tIns="45000" bIns="45000"/>
          <a:p>
            <a:pPr>
              <a:lnSpc>
                <a:spcPct val="100000"/>
              </a:lnSpc>
            </a:pPr>
            <a:r>
              <a:rPr b="1" lang="pl-PL" sz="3200" spc="-1" strike="noStrike">
                <a:solidFill>
                  <a:srgbClr val="ffffff"/>
                </a:solidFill>
                <a:latin typeface="Adobe Devanagari"/>
              </a:rPr>
              <a:t>17 marca 2008 prezydent RP Lech Kaczyński nadał pośmiertnie Józefowi Franczakowi Krzyż Komandorski z Gwiazdą Orderu Odrodzenia Polski.</a:t>
            </a:r>
            <a:endParaRPr b="0" lang="pl-PL" sz="3200" spc="-1" strike="noStrike">
              <a:latin typeface="Arial"/>
            </a:endParaRPr>
          </a:p>
        </p:txBody>
      </p:sp>
      <p:pic>
        <p:nvPicPr>
          <p:cNvPr id="141" name="Picture 2" descr=""/>
          <p:cNvPicPr/>
          <p:nvPr/>
        </p:nvPicPr>
        <p:blipFill>
          <a:blip r:embed="rId2"/>
          <a:stretch/>
        </p:blipFill>
        <p:spPr>
          <a:xfrm>
            <a:off x="1115640" y="4365000"/>
            <a:ext cx="2326680" cy="1872000"/>
          </a:xfrm>
          <a:prstGeom prst="rect">
            <a:avLst/>
          </a:prstGeom>
          <a:ln>
            <a:noFill/>
          </a:ln>
        </p:spPr>
      </p:pic>
      <p:sp>
        <p:nvSpPr>
          <p:cNvPr id="142" name="CustomShape 3"/>
          <p:cNvSpPr/>
          <p:nvPr/>
        </p:nvSpPr>
        <p:spPr>
          <a:xfrm>
            <a:off x="3810600" y="4483080"/>
            <a:ext cx="3960000" cy="1736280"/>
          </a:xfrm>
          <a:prstGeom prst="rect">
            <a:avLst/>
          </a:prstGeom>
          <a:noFill/>
          <a:ln>
            <a:noFill/>
          </a:ln>
        </p:spPr>
        <p:style>
          <a:lnRef idx="0"/>
          <a:fillRef idx="0"/>
          <a:effectRef idx="0"/>
          <a:fontRef idx="minor"/>
        </p:style>
        <p:txBody>
          <a:bodyPr lIns="90000" rIns="90000" tIns="45000" bIns="45000"/>
          <a:p>
            <a:pPr>
              <a:lnSpc>
                <a:spcPct val="100000"/>
              </a:lnSpc>
            </a:pPr>
            <a:r>
              <a:rPr b="1" lang="pl-PL" sz="1800" spc="-1" strike="noStrike">
                <a:solidFill>
                  <a:srgbClr val="ffffff"/>
                </a:solidFill>
                <a:latin typeface="Calibri"/>
              </a:rPr>
              <a:t>Prezydent RP Lech Kaczyński przekazuje Krzyż Komandorski z Gwiazdą Orderu Odrodzenia Polski, nadanego pośmiertnie Józefowi Franczakowi „Lalkowi”, na ręce syna, Marka Franczaka, Lublin 2008</a:t>
            </a:r>
            <a:endParaRPr b="0" lang="pl-PL" sz="18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a:stretch>
        </a:blipFill>
      </p:bgPr>
    </p:bg>
    <p:spTree>
      <p:nvGrpSpPr>
        <p:cNvPr id="1" name=""/>
        <p:cNvGrpSpPr/>
        <p:nvPr/>
      </p:nvGrpSpPr>
      <p:grpSpPr>
        <a:xfrm>
          <a:off x="0" y="0"/>
          <a:ext cx="0" cy="0"/>
          <a:chOff x="0" y="0"/>
          <a:chExt cx="0" cy="0"/>
        </a:xfrm>
      </p:grpSpPr>
      <p:sp>
        <p:nvSpPr>
          <p:cNvPr id="143" name="CustomShape 1"/>
          <p:cNvSpPr/>
          <p:nvPr/>
        </p:nvSpPr>
        <p:spPr>
          <a:xfrm>
            <a:off x="236160" y="3645000"/>
            <a:ext cx="4571640" cy="1919880"/>
          </a:xfrm>
          <a:prstGeom prst="rect">
            <a:avLst/>
          </a:prstGeom>
          <a:noFill/>
          <a:ln>
            <a:noFill/>
          </a:ln>
        </p:spPr>
        <p:style>
          <a:lnRef idx="0"/>
          <a:fillRef idx="0"/>
          <a:effectRef idx="0"/>
          <a:fontRef idx="minor"/>
        </p:style>
        <p:txBody>
          <a:bodyPr lIns="90000" rIns="90000" tIns="45000" bIns="45000"/>
          <a:p>
            <a:pPr>
              <a:lnSpc>
                <a:spcPct val="100000"/>
              </a:lnSpc>
            </a:pPr>
            <a:r>
              <a:rPr b="1" lang="pl-PL" sz="2000" spc="-1" strike="noStrike">
                <a:solidFill>
                  <a:srgbClr val="ffffff"/>
                </a:solidFill>
                <a:latin typeface="Adobe Devanagari"/>
              </a:rPr>
              <a:t>ps. „Warszyc”, „Wazbiw”, „Wojnar”, „Świrski”, „Awr”, „Zbigniew” (ur. 30 marca 1910 w Rzejowicach, zm. 19 lutego 1947 w Łodzi) – kapitan piechoty Armii Krajowej, organizator i dowódca Konspiracyjnego Wojska Polskiego.</a:t>
            </a:r>
            <a:endParaRPr b="0" lang="pl-PL" sz="2000" spc="-1" strike="noStrike">
              <a:latin typeface="Arial"/>
            </a:endParaRPr>
          </a:p>
        </p:txBody>
      </p:sp>
      <p:pic>
        <p:nvPicPr>
          <p:cNvPr id="144" name="Picture 2" descr=""/>
          <p:cNvPicPr/>
          <p:nvPr/>
        </p:nvPicPr>
        <p:blipFill>
          <a:blip r:embed="rId2"/>
          <a:stretch/>
        </p:blipFill>
        <p:spPr>
          <a:xfrm>
            <a:off x="107640" y="631440"/>
            <a:ext cx="2040840" cy="2636640"/>
          </a:xfrm>
          <a:prstGeom prst="rect">
            <a:avLst/>
          </a:prstGeom>
          <a:ln>
            <a:noFill/>
          </a:ln>
        </p:spPr>
      </p:pic>
      <p:pic>
        <p:nvPicPr>
          <p:cNvPr id="145" name="Picture 3" descr=""/>
          <p:cNvPicPr/>
          <p:nvPr/>
        </p:nvPicPr>
        <p:blipFill>
          <a:blip r:embed="rId3"/>
          <a:stretch/>
        </p:blipFill>
        <p:spPr>
          <a:xfrm>
            <a:off x="6117120" y="980640"/>
            <a:ext cx="2337120" cy="3372120"/>
          </a:xfrm>
          <a:prstGeom prst="rect">
            <a:avLst/>
          </a:prstGeom>
          <a:ln>
            <a:noFill/>
          </a:ln>
        </p:spPr>
      </p:pic>
      <p:sp>
        <p:nvSpPr>
          <p:cNvPr id="146" name="CustomShape 2"/>
          <p:cNvSpPr/>
          <p:nvPr/>
        </p:nvSpPr>
        <p:spPr>
          <a:xfrm>
            <a:off x="5292000" y="4653000"/>
            <a:ext cx="3744000" cy="1369080"/>
          </a:xfrm>
          <a:prstGeom prst="rect">
            <a:avLst/>
          </a:prstGeom>
          <a:noFill/>
          <a:ln>
            <a:noFill/>
          </a:ln>
        </p:spPr>
        <p:style>
          <a:lnRef idx="0"/>
          <a:fillRef idx="0"/>
          <a:effectRef idx="0"/>
          <a:fontRef idx="minor"/>
        </p:style>
        <p:txBody>
          <a:bodyPr lIns="90000" rIns="90000" tIns="45000" bIns="45000"/>
          <a:p>
            <a:pPr>
              <a:lnSpc>
                <a:spcPct val="100000"/>
              </a:lnSpc>
            </a:pPr>
            <a:r>
              <a:rPr b="1" lang="pl-PL" sz="1400" spc="-1" strike="noStrike">
                <a:solidFill>
                  <a:srgbClr val="ffffff"/>
                </a:solidFill>
                <a:latin typeface="Calibri"/>
              </a:rPr>
              <a:t> </a:t>
            </a:r>
            <a:r>
              <a:rPr b="1" lang="pl-PL" sz="1400" spc="-1" strike="noStrike">
                <a:solidFill>
                  <a:srgbClr val="ffffff"/>
                </a:solidFill>
                <a:latin typeface="Calibri"/>
              </a:rPr>
              <a:t>ps. „Bruzda” w AK i AKO, „Tabor” w WiN-ie (ur. 16 października 1906 w Nowogródku[1], zm. 23 sierpnia 1954 w Przytułach) – major Wojska Polskiego, żołnierz AK, AKO i WiN, inspektor inspektoratów III łomżyńskiego i IV Suwalskiego AK, prezes rejonowy WiN.</a:t>
            </a:r>
            <a:endParaRPr b="0" lang="pl-PL" sz="1400" spc="-1" strike="noStrike">
              <a:latin typeface="Arial"/>
            </a:endParaRPr>
          </a:p>
        </p:txBody>
      </p:sp>
      <p:sp>
        <p:nvSpPr>
          <p:cNvPr id="147" name="CustomShape 3"/>
          <p:cNvSpPr/>
          <p:nvPr/>
        </p:nvSpPr>
        <p:spPr>
          <a:xfrm>
            <a:off x="5625720" y="339120"/>
            <a:ext cx="2962440" cy="577800"/>
          </a:xfrm>
          <a:prstGeom prst="rect">
            <a:avLst/>
          </a:prstGeom>
          <a:noFill/>
          <a:ln>
            <a:noFill/>
          </a:ln>
        </p:spPr>
        <p:style>
          <a:lnRef idx="0"/>
          <a:fillRef idx="0"/>
          <a:effectRef idx="0"/>
          <a:fontRef idx="minor"/>
        </p:style>
        <p:txBody>
          <a:bodyPr wrap="none" lIns="90000" rIns="90000" tIns="45000" bIns="45000"/>
          <a:p>
            <a:pPr>
              <a:lnSpc>
                <a:spcPct val="100000"/>
              </a:lnSpc>
            </a:pPr>
            <a:r>
              <a:rPr b="1" i="1" lang="pl-PL" sz="3200" spc="-1" strike="noStrike">
                <a:solidFill>
                  <a:srgbClr val="c00000"/>
                </a:solidFill>
                <a:latin typeface="Adobe Devanagari"/>
              </a:rPr>
              <a:t>Jan Tabortowski</a:t>
            </a:r>
            <a:endParaRPr b="0" lang="pl-PL" sz="3200" spc="-1" strike="noStrike">
              <a:latin typeface="Arial"/>
            </a:endParaRPr>
          </a:p>
        </p:txBody>
      </p:sp>
      <p:sp>
        <p:nvSpPr>
          <p:cNvPr id="148" name="CustomShape 4"/>
          <p:cNvSpPr/>
          <p:nvPr/>
        </p:nvSpPr>
        <p:spPr>
          <a:xfrm>
            <a:off x="2005200" y="2975760"/>
            <a:ext cx="3674160" cy="577800"/>
          </a:xfrm>
          <a:prstGeom prst="rect">
            <a:avLst/>
          </a:prstGeom>
          <a:noFill/>
          <a:ln>
            <a:noFill/>
          </a:ln>
        </p:spPr>
        <p:style>
          <a:lnRef idx="0"/>
          <a:fillRef idx="0"/>
          <a:effectRef idx="0"/>
          <a:fontRef idx="minor"/>
        </p:style>
        <p:txBody>
          <a:bodyPr wrap="none" lIns="90000" rIns="90000" tIns="45000" bIns="45000"/>
          <a:p>
            <a:pPr>
              <a:lnSpc>
                <a:spcPct val="100000"/>
              </a:lnSpc>
            </a:pPr>
            <a:r>
              <a:rPr b="1" i="1" lang="pl-PL" sz="3200" spc="-1" strike="noStrike">
                <a:solidFill>
                  <a:srgbClr val="c00000"/>
                </a:solidFill>
                <a:latin typeface="Adobe Devanagari"/>
              </a:rPr>
              <a:t>Stanisław Sojczyński</a:t>
            </a:r>
            <a:endParaRPr b="0" lang="pl-PL" sz="32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a:stretch>
        </a:blipFill>
      </p:bgPr>
    </p:bg>
    <p:spTree>
      <p:nvGrpSpPr>
        <p:cNvPr id="1" name=""/>
        <p:cNvGrpSpPr/>
        <p:nvPr/>
      </p:nvGrpSpPr>
      <p:grpSpPr>
        <a:xfrm>
          <a:off x="0" y="0"/>
          <a:ext cx="0" cy="0"/>
          <a:chOff x="0" y="0"/>
          <a:chExt cx="0" cy="0"/>
        </a:xfrm>
      </p:grpSpPr>
      <p:pic>
        <p:nvPicPr>
          <p:cNvPr id="149" name="Picture 2" descr=""/>
          <p:cNvPicPr/>
          <p:nvPr/>
        </p:nvPicPr>
        <p:blipFill>
          <a:blip r:embed="rId2"/>
          <a:stretch/>
        </p:blipFill>
        <p:spPr>
          <a:xfrm>
            <a:off x="899640" y="548640"/>
            <a:ext cx="1872000" cy="2304000"/>
          </a:xfrm>
          <a:prstGeom prst="rect">
            <a:avLst/>
          </a:prstGeom>
          <a:ln>
            <a:noFill/>
          </a:ln>
        </p:spPr>
      </p:pic>
      <p:pic>
        <p:nvPicPr>
          <p:cNvPr id="150" name="Picture 3" descr=""/>
          <p:cNvPicPr/>
          <p:nvPr/>
        </p:nvPicPr>
        <p:blipFill>
          <a:blip r:embed="rId3"/>
          <a:stretch/>
        </p:blipFill>
        <p:spPr>
          <a:xfrm>
            <a:off x="5652000" y="3821040"/>
            <a:ext cx="3010680" cy="2592000"/>
          </a:xfrm>
          <a:prstGeom prst="rect">
            <a:avLst/>
          </a:prstGeom>
          <a:ln>
            <a:noFill/>
          </a:ln>
        </p:spPr>
      </p:pic>
      <p:sp>
        <p:nvSpPr>
          <p:cNvPr id="151" name="CustomShape 1"/>
          <p:cNvSpPr/>
          <p:nvPr/>
        </p:nvSpPr>
        <p:spPr>
          <a:xfrm>
            <a:off x="4432680" y="836640"/>
            <a:ext cx="4079520" cy="639000"/>
          </a:xfrm>
          <a:prstGeom prst="rect">
            <a:avLst/>
          </a:prstGeom>
          <a:noFill/>
          <a:ln>
            <a:noFill/>
          </a:ln>
        </p:spPr>
        <p:style>
          <a:lnRef idx="0"/>
          <a:fillRef idx="0"/>
          <a:effectRef idx="0"/>
          <a:fontRef idx="minor"/>
        </p:style>
        <p:txBody>
          <a:bodyPr wrap="none" lIns="90000" rIns="90000" tIns="45000" bIns="45000"/>
          <a:p>
            <a:pPr>
              <a:lnSpc>
                <a:spcPct val="100000"/>
              </a:lnSpc>
            </a:pPr>
            <a:r>
              <a:rPr b="1" i="1" lang="pl-PL" sz="3600" spc="-1" strike="noStrike">
                <a:solidFill>
                  <a:srgbClr val="c00000"/>
                </a:solidFill>
                <a:latin typeface="Adobe Devanagari"/>
              </a:rPr>
              <a:t>Danuta Siedzikówna</a:t>
            </a:r>
            <a:endParaRPr b="0" lang="pl-PL" sz="3600" spc="-1" strike="noStrike">
              <a:latin typeface="Arial"/>
            </a:endParaRPr>
          </a:p>
        </p:txBody>
      </p:sp>
      <p:sp>
        <p:nvSpPr>
          <p:cNvPr id="152" name="CustomShape 2"/>
          <p:cNvSpPr/>
          <p:nvPr/>
        </p:nvSpPr>
        <p:spPr>
          <a:xfrm>
            <a:off x="683640" y="3717000"/>
            <a:ext cx="4571640" cy="2529720"/>
          </a:xfrm>
          <a:prstGeom prst="rect">
            <a:avLst/>
          </a:prstGeom>
          <a:noFill/>
          <a:ln>
            <a:noFill/>
          </a:ln>
        </p:spPr>
        <p:style>
          <a:lnRef idx="0"/>
          <a:fillRef idx="0"/>
          <a:effectRef idx="0"/>
          <a:fontRef idx="minor"/>
        </p:style>
        <p:txBody>
          <a:bodyPr lIns="90000" rIns="90000" tIns="45000" bIns="45000"/>
          <a:p>
            <a:pPr>
              <a:lnSpc>
                <a:spcPct val="100000"/>
              </a:lnSpc>
            </a:pPr>
            <a:r>
              <a:rPr b="1" lang="pl-PL" sz="2000" spc="-1" strike="noStrike">
                <a:solidFill>
                  <a:srgbClr val="ffffff"/>
                </a:solidFill>
                <a:latin typeface="Adobe Devanagari"/>
              </a:rPr>
              <a:t>ps. „Inka” (ur. 3 września 1928 w Guszczewinie, zm. 28 sierpnia 1946 w Gdańsku) – sanitariuszka 4. szwadronu odtworzonej na Białostocczyźnie 5 Wileńskiej Brygady AK, w 1946 w 1 szwadronie Brygady działającym na Pomorzu, pośmiertnie mianowana podporucznikiem Wojska Polskiego.</a:t>
            </a:r>
            <a:endParaRPr b="0" lang="pl-PL" sz="2000" spc="-1" strike="noStrike">
              <a:latin typeface="Arial"/>
            </a:endParaRPr>
          </a:p>
        </p:txBody>
      </p:sp>
      <p:pic>
        <p:nvPicPr>
          <p:cNvPr id="153" name="Picture 4" descr=""/>
          <p:cNvPicPr/>
          <p:nvPr/>
        </p:nvPicPr>
        <p:blipFill>
          <a:blip r:embed="rId4"/>
          <a:stretch/>
        </p:blipFill>
        <p:spPr>
          <a:xfrm>
            <a:off x="3717360" y="1700640"/>
            <a:ext cx="3439800" cy="1928520"/>
          </a:xfrm>
          <a:prstGeom prst="rect">
            <a:avLst/>
          </a:prstGeom>
          <a:ln>
            <a:noFill/>
          </a:ln>
        </p:spPr>
      </p:pic>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a:stretch>
        </a:blipFill>
      </p:bgPr>
    </p:bg>
    <p:spTree>
      <p:nvGrpSpPr>
        <p:cNvPr id="1" name=""/>
        <p:cNvGrpSpPr/>
        <p:nvPr/>
      </p:nvGrpSpPr>
      <p:grpSpPr>
        <a:xfrm>
          <a:off x="0" y="0"/>
          <a:ext cx="0" cy="0"/>
          <a:chOff x="0" y="0"/>
          <a:chExt cx="0" cy="0"/>
        </a:xfrm>
      </p:grpSpPr>
      <p:sp>
        <p:nvSpPr>
          <p:cNvPr id="154" name="CustomShape 1"/>
          <p:cNvSpPr/>
          <p:nvPr/>
        </p:nvSpPr>
        <p:spPr>
          <a:xfrm>
            <a:off x="1691640" y="380160"/>
            <a:ext cx="5688360" cy="2284200"/>
          </a:xfrm>
          <a:prstGeom prst="rect">
            <a:avLst/>
          </a:prstGeom>
          <a:noFill/>
          <a:ln>
            <a:noFill/>
          </a:ln>
        </p:spPr>
        <p:style>
          <a:lnRef idx="0"/>
          <a:fillRef idx="0"/>
          <a:effectRef idx="0"/>
          <a:fontRef idx="minor"/>
        </p:style>
        <p:txBody>
          <a:bodyPr lIns="90000" rIns="90000" tIns="45000" bIns="45000"/>
          <a:p>
            <a:pPr algn="ctr">
              <a:lnSpc>
                <a:spcPct val="100000"/>
              </a:lnSpc>
            </a:pPr>
            <a:r>
              <a:rPr b="1" i="1" lang="pl-PL" sz="7200" spc="-1" strike="noStrike">
                <a:solidFill>
                  <a:srgbClr val="ffffff"/>
                </a:solidFill>
                <a:latin typeface="Adobe Devanagari"/>
              </a:rPr>
              <a:t>Upamiętnienie</a:t>
            </a:r>
            <a:endParaRPr b="0" lang="pl-PL" sz="72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a:stretch>
        </a:blipFill>
      </p:bgPr>
    </p:bg>
    <p:spTree>
      <p:nvGrpSpPr>
        <p:cNvPr id="1" name=""/>
        <p:cNvGrpSpPr/>
        <p:nvPr/>
      </p:nvGrpSpPr>
      <p:grpSpPr>
        <a:xfrm>
          <a:off x="0" y="0"/>
          <a:ext cx="0" cy="0"/>
          <a:chOff x="0" y="0"/>
          <a:chExt cx="0" cy="0"/>
        </a:xfrm>
      </p:grpSpPr>
      <p:sp>
        <p:nvSpPr>
          <p:cNvPr id="155" name="CustomShape 1"/>
          <p:cNvSpPr/>
          <p:nvPr/>
        </p:nvSpPr>
        <p:spPr>
          <a:xfrm>
            <a:off x="661680" y="2925000"/>
            <a:ext cx="7542360" cy="3382200"/>
          </a:xfrm>
          <a:prstGeom prst="rect">
            <a:avLst/>
          </a:prstGeom>
          <a:noFill/>
          <a:ln>
            <a:noFill/>
          </a:ln>
        </p:spPr>
        <p:style>
          <a:lnRef idx="0"/>
          <a:fillRef idx="0"/>
          <a:effectRef idx="0"/>
          <a:fontRef idx="minor"/>
        </p:style>
        <p:txBody>
          <a:bodyPr lIns="90000" rIns="90000" tIns="45000" bIns="45000"/>
          <a:p>
            <a:pPr>
              <a:lnSpc>
                <a:spcPct val="100000"/>
              </a:lnSpc>
            </a:pPr>
            <a:r>
              <a:rPr b="0" lang="pl-PL" sz="2400" spc="-1" strike="noStrike">
                <a:solidFill>
                  <a:srgbClr val="000000"/>
                </a:solidFill>
                <a:latin typeface="Calibri"/>
              </a:rPr>
              <a:t>Od 2011 roku dzień </a:t>
            </a:r>
            <a:r>
              <a:rPr b="1" lang="pl-PL" sz="2400" spc="-1" strike="noStrike">
                <a:solidFill>
                  <a:srgbClr val="000000"/>
                </a:solidFill>
                <a:latin typeface="Calibri"/>
              </a:rPr>
              <a:t>1 marca </a:t>
            </a:r>
            <a:r>
              <a:rPr b="0" lang="pl-PL" sz="2400" spc="-1" strike="noStrike">
                <a:solidFill>
                  <a:srgbClr val="000000"/>
                </a:solidFill>
                <a:latin typeface="Calibri"/>
              </a:rPr>
              <a:t>został ustanowiony świętem państwowym, poświęconym żołnierzom zbrojnego podziemia antykomunistycznego. Narodowy Dzień Pamięci „Żołnierzy Wyklętych” jest obchodzony corocznie, nie jest jednak dniem wolnym od pracy. Pierwszy dzień marca jest dniem szczególnie symbolicznym dla żołnierzy antykomunistycznego podziemia – </a:t>
            </a:r>
            <a:r>
              <a:rPr b="1" lang="pl-PL" sz="2400" spc="-1" strike="noStrike">
                <a:solidFill>
                  <a:srgbClr val="000000"/>
                </a:solidFill>
                <a:latin typeface="Calibri"/>
              </a:rPr>
              <a:t>tego dnia w 1951 roku wykonany został wyrok śmierci na kierownictwie IV Komendy Zrzeszenia „Wolność i Niezawisłość”.</a:t>
            </a:r>
            <a:endParaRPr b="0" lang="pl-PL" sz="2400" spc="-1" strike="noStrike">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a:stretch>
        </a:blipFill>
      </p:bgPr>
    </p:bg>
    <p:spTree>
      <p:nvGrpSpPr>
        <p:cNvPr id="1" name=""/>
        <p:cNvGrpSpPr/>
        <p:nvPr/>
      </p:nvGrpSpPr>
      <p:grpSpPr>
        <a:xfrm>
          <a:off x="0" y="0"/>
          <a:ext cx="0" cy="0"/>
          <a:chOff x="0" y="0"/>
          <a:chExt cx="0" cy="0"/>
        </a:xfrm>
      </p:grpSpPr>
      <p:sp>
        <p:nvSpPr>
          <p:cNvPr id="156" name="CustomShape 1"/>
          <p:cNvSpPr/>
          <p:nvPr/>
        </p:nvSpPr>
        <p:spPr>
          <a:xfrm>
            <a:off x="2771640" y="693720"/>
            <a:ext cx="6120360" cy="1919880"/>
          </a:xfrm>
          <a:prstGeom prst="rect">
            <a:avLst/>
          </a:prstGeom>
          <a:ln>
            <a:round/>
          </a:ln>
          <a:effectLst>
            <a:outerShdw blurRad="4000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p>
            <a:pPr>
              <a:lnSpc>
                <a:spcPct val="100000"/>
              </a:lnSpc>
            </a:pPr>
            <a:r>
              <a:rPr b="0" i="1" lang="pl-PL" sz="2000" spc="-1" strike="noStrike">
                <a:solidFill>
                  <a:srgbClr val="000000"/>
                </a:solidFill>
                <a:latin typeface="Georgia"/>
              </a:rPr>
              <a:t>Życie poświęcić warto jest tylko dla jednej idei, idei wolności!</a:t>
            </a:r>
            <a:endParaRPr b="0" lang="pl-PL" sz="2000" spc="-1" strike="noStrike">
              <a:latin typeface="Arial"/>
            </a:endParaRPr>
          </a:p>
          <a:p>
            <a:pPr>
              <a:lnSpc>
                <a:spcPct val="100000"/>
              </a:lnSpc>
            </a:pPr>
            <a:r>
              <a:rPr b="0" i="1" lang="pl-PL" sz="2000" spc="-1" strike="noStrike">
                <a:solidFill>
                  <a:srgbClr val="000000"/>
                </a:solidFill>
                <a:latin typeface="Georgia"/>
              </a:rPr>
              <a:t>Jeśli walczymy i ponosimy ofiary to dlatego,</a:t>
            </a:r>
            <a:endParaRPr b="0" lang="pl-PL" sz="2000" spc="-1" strike="noStrike">
              <a:latin typeface="Arial"/>
            </a:endParaRPr>
          </a:p>
          <a:p>
            <a:pPr>
              <a:lnSpc>
                <a:spcPct val="100000"/>
              </a:lnSpc>
            </a:pPr>
            <a:r>
              <a:rPr b="0" i="1" lang="pl-PL" sz="2000" spc="-1" strike="noStrike">
                <a:solidFill>
                  <a:srgbClr val="000000"/>
                </a:solidFill>
                <a:latin typeface="Georgia"/>
              </a:rPr>
              <a:t>że chcemy właśnie  żyć, ale żyć jako ludzie wolni,</a:t>
            </a:r>
            <a:endParaRPr b="0" lang="pl-PL" sz="2000" spc="-1" strike="noStrike">
              <a:latin typeface="Arial"/>
            </a:endParaRPr>
          </a:p>
          <a:p>
            <a:pPr>
              <a:lnSpc>
                <a:spcPct val="100000"/>
              </a:lnSpc>
            </a:pPr>
            <a:r>
              <a:rPr b="0" i="1" lang="pl-PL" sz="2000" spc="-1" strike="noStrike">
                <a:solidFill>
                  <a:srgbClr val="000000"/>
                </a:solidFill>
                <a:latin typeface="Georgia"/>
              </a:rPr>
              <a:t>w wolnej Ojczyźnie.</a:t>
            </a:r>
            <a:endParaRPr b="0" lang="pl-PL" sz="2000" spc="-1" strike="noStrike">
              <a:latin typeface="Arial"/>
            </a:endParaRPr>
          </a:p>
          <a:p>
            <a:pPr algn="ctr">
              <a:lnSpc>
                <a:spcPct val="100000"/>
              </a:lnSpc>
            </a:pPr>
            <a:r>
              <a:rPr b="1" i="1" lang="pl-PL" sz="2000" spc="-1" strike="noStrike">
                <a:solidFill>
                  <a:srgbClr val="000000"/>
                </a:solidFill>
                <a:latin typeface="Calibri"/>
              </a:rPr>
              <a:t>Kpt. Zdzisław Broński „Uskok”</a:t>
            </a:r>
            <a:endParaRPr b="0" lang="pl-PL" sz="2000" spc="-1" strike="noStrike">
              <a:latin typeface="Arial"/>
            </a:endParaRPr>
          </a:p>
        </p:txBody>
      </p:sp>
      <p:sp>
        <p:nvSpPr>
          <p:cNvPr id="157" name="CustomShape 2"/>
          <p:cNvSpPr/>
          <p:nvPr/>
        </p:nvSpPr>
        <p:spPr>
          <a:xfrm>
            <a:off x="323640" y="3141000"/>
            <a:ext cx="6048360" cy="1766880"/>
          </a:xfrm>
          <a:prstGeom prst="rect">
            <a:avLst/>
          </a:prstGeom>
          <a:ln>
            <a:round/>
          </a:ln>
          <a:effectLst>
            <a:outerShdw blurRad="4000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p>
            <a:pPr>
              <a:lnSpc>
                <a:spcPct val="100000"/>
              </a:lnSpc>
            </a:pPr>
            <a:r>
              <a:rPr b="0" i="1" lang="pl-PL" sz="1800" spc="-1" strike="noStrike">
                <a:solidFill>
                  <a:srgbClr val="000000"/>
                </a:solidFill>
                <a:latin typeface="Georgia"/>
              </a:rPr>
              <a:t>Co też sądzisz, co ja powinienem był uczynić wobec dwóch nieprzyjaciół,</a:t>
            </a:r>
            <a:endParaRPr b="0" lang="pl-PL" sz="1800" spc="-1" strike="noStrike">
              <a:latin typeface="Arial"/>
            </a:endParaRPr>
          </a:p>
          <a:p>
            <a:pPr>
              <a:lnSpc>
                <a:spcPct val="100000"/>
              </a:lnSpc>
            </a:pPr>
            <a:r>
              <a:rPr b="0" i="1" lang="pl-PL" sz="1800" spc="-1" strike="noStrike">
                <a:solidFill>
                  <a:srgbClr val="000000"/>
                </a:solidFill>
                <a:latin typeface="Georgia"/>
              </a:rPr>
              <a:t>stokroć potężniejszych, przeciwko którym obronić tego kraju nie mogłem?</a:t>
            </a:r>
            <a:endParaRPr b="0" lang="pl-PL" sz="1800" spc="-1" strike="noStrike">
              <a:latin typeface="Arial"/>
            </a:endParaRPr>
          </a:p>
          <a:p>
            <a:pPr>
              <a:lnSpc>
                <a:spcPct val="100000"/>
              </a:lnSpc>
            </a:pPr>
            <a:r>
              <a:rPr b="0" i="1" lang="pl-PL" sz="1800" spc="-1" strike="noStrike">
                <a:solidFill>
                  <a:srgbClr val="000000"/>
                </a:solidFill>
                <a:latin typeface="Georgia"/>
              </a:rPr>
              <a:t>Zginąć! – odpowiedział szorstko Kmicic.</a:t>
            </a:r>
            <a:endParaRPr b="0" lang="pl-PL" sz="1800" spc="-1" strike="noStrike">
              <a:latin typeface="Arial"/>
            </a:endParaRPr>
          </a:p>
          <a:p>
            <a:pPr algn="ctr">
              <a:lnSpc>
                <a:spcPct val="100000"/>
              </a:lnSpc>
            </a:pPr>
            <a:r>
              <a:rPr b="1" i="1" lang="pl-PL" sz="2000" spc="-1" strike="noStrike">
                <a:solidFill>
                  <a:srgbClr val="000000"/>
                </a:solidFill>
                <a:latin typeface="Calibri"/>
              </a:rPr>
              <a:t>Henryk Sienkiewicz, „Potop”</a:t>
            </a:r>
            <a:endParaRPr b="0" lang="pl-PL" sz="2000" spc="-1" strike="noStrike">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a:stretch>
        </a:blipFill>
      </p:bgPr>
    </p:bg>
    <p:spTree>
      <p:nvGrpSpPr>
        <p:cNvPr id="1" name=""/>
        <p:cNvGrpSpPr/>
        <p:nvPr/>
      </p:nvGrpSpPr>
      <p:grpSpPr>
        <a:xfrm>
          <a:off x="0" y="0"/>
          <a:ext cx="0" cy="0"/>
          <a:chOff x="0" y="0"/>
          <a:chExt cx="0" cy="0"/>
        </a:xfrm>
      </p:grpSpPr>
      <p:sp>
        <p:nvSpPr>
          <p:cNvPr id="158" name="TextShape 1"/>
          <p:cNvSpPr txBox="1"/>
          <p:nvPr/>
        </p:nvSpPr>
        <p:spPr>
          <a:xfrm>
            <a:off x="-396720" y="116640"/>
            <a:ext cx="8229240" cy="1142640"/>
          </a:xfrm>
          <a:prstGeom prst="rect">
            <a:avLst/>
          </a:prstGeom>
          <a:noFill/>
          <a:ln>
            <a:noFill/>
          </a:ln>
        </p:spPr>
        <p:txBody>
          <a:bodyPr anchor="ctr"/>
          <a:p>
            <a:pPr algn="ctr">
              <a:lnSpc>
                <a:spcPct val="100000"/>
              </a:lnSpc>
            </a:pPr>
            <a:r>
              <a:rPr b="0" i="1" lang="pl-PL" sz="5400" spc="-1" strike="noStrike">
                <a:solidFill>
                  <a:srgbClr val="ffffff"/>
                </a:solidFill>
                <a:latin typeface="Adobe Devanagari"/>
              </a:rPr>
              <a:t>Dziękuję</a:t>
            </a:r>
            <a:endParaRPr b="0" lang="pl-PL" sz="5400" spc="-1" strike="noStrike">
              <a:solidFill>
                <a:srgbClr val="000000"/>
              </a:solidFill>
              <a:latin typeface="Calibri"/>
            </a:endParaRPr>
          </a:p>
        </p:txBody>
      </p:sp>
      <p:sp>
        <p:nvSpPr>
          <p:cNvPr id="159" name="CustomShape 2"/>
          <p:cNvSpPr/>
          <p:nvPr/>
        </p:nvSpPr>
        <p:spPr>
          <a:xfrm>
            <a:off x="918000" y="1074960"/>
            <a:ext cx="2880000" cy="456120"/>
          </a:xfrm>
          <a:prstGeom prst="rect">
            <a:avLst/>
          </a:prstGeom>
          <a:noFill/>
          <a:ln>
            <a:noFill/>
          </a:ln>
        </p:spPr>
        <p:style>
          <a:lnRef idx="0"/>
          <a:fillRef idx="0"/>
          <a:effectRef idx="0"/>
          <a:fontRef idx="minor"/>
        </p:style>
        <p:txBody>
          <a:bodyPr lIns="90000" rIns="90000" tIns="45000" bIns="45000"/>
          <a:p>
            <a:pPr>
              <a:lnSpc>
                <a:spcPct val="100000"/>
              </a:lnSpc>
            </a:pPr>
            <a:r>
              <a:rPr b="1" lang="pl-PL" sz="2400" spc="-1" strike="noStrike">
                <a:solidFill>
                  <a:srgbClr val="ffffff"/>
                </a:solidFill>
                <a:latin typeface="Calibri"/>
              </a:rPr>
              <a:t>Michalina Pardoła 8B</a:t>
            </a:r>
            <a:endParaRPr b="0" lang="pl-PL" sz="2400" spc="-1" strike="noStrike">
              <a:latin typeface="Arial"/>
            </a:endParaRPr>
          </a:p>
        </p:txBody>
      </p:sp>
      <p:sp>
        <p:nvSpPr>
          <p:cNvPr id="160" name="CustomShape 3"/>
          <p:cNvSpPr/>
          <p:nvPr/>
        </p:nvSpPr>
        <p:spPr>
          <a:xfrm>
            <a:off x="3420000" y="1772640"/>
            <a:ext cx="2304000" cy="1186920"/>
          </a:xfrm>
          <a:prstGeom prst="rect">
            <a:avLst/>
          </a:prstGeom>
          <a:noFill/>
          <a:ln>
            <a:noFill/>
          </a:ln>
        </p:spPr>
        <p:style>
          <a:lnRef idx="0"/>
          <a:fillRef idx="0"/>
          <a:effectRef idx="0"/>
          <a:fontRef idx="minor"/>
        </p:style>
        <p:txBody>
          <a:bodyPr lIns="90000" rIns="90000" tIns="45000" bIns="45000"/>
          <a:p>
            <a:pPr>
              <a:lnSpc>
                <a:spcPct val="100000"/>
              </a:lnSpc>
            </a:pPr>
            <a:r>
              <a:rPr b="0" i="1" lang="pl-PL" sz="3600" spc="-1" strike="noStrike">
                <a:solidFill>
                  <a:srgbClr val="000000"/>
                </a:solidFill>
                <a:latin typeface="Adobe Devanagari"/>
              </a:rPr>
              <a:t>Bibliografia</a:t>
            </a:r>
            <a:endParaRPr b="0" lang="pl-PL" sz="3600" spc="-1" strike="noStrike">
              <a:latin typeface="Arial"/>
            </a:endParaRPr>
          </a:p>
        </p:txBody>
      </p:sp>
      <p:sp>
        <p:nvSpPr>
          <p:cNvPr id="161" name="CustomShape 4"/>
          <p:cNvSpPr/>
          <p:nvPr/>
        </p:nvSpPr>
        <p:spPr>
          <a:xfrm>
            <a:off x="647640" y="2512800"/>
            <a:ext cx="7056360" cy="638280"/>
          </a:xfrm>
          <a:prstGeom prst="rect">
            <a:avLst/>
          </a:prstGeom>
          <a:noFill/>
          <a:ln>
            <a:noFill/>
          </a:ln>
        </p:spPr>
        <p:style>
          <a:lnRef idx="0"/>
          <a:fillRef idx="0"/>
          <a:effectRef idx="0"/>
          <a:fontRef idx="minor"/>
        </p:style>
        <p:txBody>
          <a:bodyPr lIns="90000" rIns="90000" tIns="45000" bIns="45000"/>
          <a:p>
            <a:pPr>
              <a:lnSpc>
                <a:spcPct val="100000"/>
              </a:lnSpc>
            </a:pPr>
            <a:r>
              <a:rPr b="1" lang="pl-PL" sz="1800" spc="-1" strike="noStrike">
                <a:solidFill>
                  <a:srgbClr val="000000"/>
                </a:solidFill>
                <a:latin typeface="Adobe Devanagari"/>
              </a:rPr>
              <a:t>Wszelkie informacje , teksty, obrazy, fotografie zostały zaczerpnięte ze stron</a:t>
            </a:r>
            <a:endParaRPr b="0" lang="pl-PL" sz="1800" spc="-1" strike="noStrike">
              <a:latin typeface="Arial"/>
            </a:endParaRPr>
          </a:p>
        </p:txBody>
      </p:sp>
      <p:sp>
        <p:nvSpPr>
          <p:cNvPr id="162" name="CustomShape 5"/>
          <p:cNvSpPr/>
          <p:nvPr/>
        </p:nvSpPr>
        <p:spPr>
          <a:xfrm>
            <a:off x="647640" y="2912040"/>
            <a:ext cx="6552360" cy="4509000"/>
          </a:xfrm>
          <a:prstGeom prst="rect">
            <a:avLst/>
          </a:prstGeom>
          <a:noFill/>
          <a:ln>
            <a:noFill/>
          </a:ln>
        </p:spPr>
        <p:style>
          <a:lnRef idx="0"/>
          <a:fillRef idx="0"/>
          <a:effectRef idx="0"/>
          <a:fontRef idx="minor"/>
        </p:style>
        <p:txBody>
          <a:bodyPr lIns="90000" rIns="90000" tIns="45000" bIns="45000"/>
          <a:p>
            <a:pPr marL="285840" indent="-285480">
              <a:lnSpc>
                <a:spcPct val="100000"/>
              </a:lnSpc>
              <a:buClr>
                <a:srgbClr val="ffffff"/>
              </a:buClr>
              <a:buFont typeface="Arial"/>
              <a:buChar char="•"/>
            </a:pPr>
            <a:r>
              <a:rPr b="0" lang="pl-PL" sz="1800" spc="-1" strike="noStrike" u="sng">
                <a:solidFill>
                  <a:srgbClr val="0000ff"/>
                </a:solidFill>
                <a:uFillTx/>
                <a:latin typeface="Calibri"/>
                <a:hlinkClick r:id="rId2"/>
              </a:rPr>
              <a:t>http://www.podziemiezbrojne.pl</a:t>
            </a:r>
            <a:r>
              <a:rPr b="0" lang="pl-PL" sz="1800" spc="-1" strike="noStrike" u="sng">
                <a:solidFill>
                  <a:srgbClr val="0000ff"/>
                </a:solidFill>
                <a:uFillTx/>
                <a:latin typeface="Calibri"/>
                <a:hlinkClick r:id="rId3"/>
              </a:rPr>
              <a:t>/</a:t>
            </a:r>
            <a:endParaRPr b="0" lang="pl-PL" sz="1800" spc="-1" strike="noStrike">
              <a:latin typeface="Arial"/>
            </a:endParaRPr>
          </a:p>
          <a:p>
            <a:pPr marL="285840" indent="-285480">
              <a:lnSpc>
                <a:spcPct val="100000"/>
              </a:lnSpc>
              <a:buClr>
                <a:srgbClr val="ffffff"/>
              </a:buClr>
              <a:buFont typeface="Arial"/>
              <a:buChar char="•"/>
            </a:pPr>
            <a:r>
              <a:rPr b="0" lang="pl-PL" sz="1400" spc="-1" strike="noStrike" u="sng">
                <a:solidFill>
                  <a:srgbClr val="0000ff"/>
                </a:solidFill>
                <a:uFillTx/>
                <a:latin typeface="Calibri"/>
                <a:hlinkClick r:id="rId4"/>
              </a:rPr>
              <a:t>https://</a:t>
            </a:r>
            <a:r>
              <a:rPr b="0" lang="pl-PL" sz="1400" spc="-1" strike="noStrike" u="sng">
                <a:solidFill>
                  <a:srgbClr val="0000ff"/>
                </a:solidFill>
                <a:uFillTx/>
                <a:latin typeface="Calibri"/>
                <a:hlinkClick r:id="rId5"/>
              </a:rPr>
              <a:t>images.app.goo.gl/Hq2KzMAhmQ7hzrw47</a:t>
            </a:r>
            <a:endParaRPr b="0" lang="pl-PL" sz="1400" spc="-1" strike="noStrike">
              <a:latin typeface="Arial"/>
            </a:endParaRPr>
          </a:p>
          <a:p>
            <a:pPr marL="285840" indent="-285480">
              <a:lnSpc>
                <a:spcPct val="100000"/>
              </a:lnSpc>
              <a:buClr>
                <a:srgbClr val="ffffff"/>
              </a:buClr>
              <a:buFont typeface="Arial"/>
              <a:buChar char="•"/>
            </a:pPr>
            <a:r>
              <a:rPr b="0" lang="pl-PL" sz="1400" spc="-1" strike="noStrike" u="sng">
                <a:solidFill>
                  <a:srgbClr val="0000ff"/>
                </a:solidFill>
                <a:uFillTx/>
                <a:latin typeface="Calibri"/>
                <a:hlinkClick r:id="rId6"/>
              </a:rPr>
              <a:t>https://</a:t>
            </a:r>
            <a:r>
              <a:rPr b="0" lang="pl-PL" sz="1400" spc="-1" strike="noStrike" u="sng">
                <a:solidFill>
                  <a:srgbClr val="0000ff"/>
                </a:solidFill>
                <a:uFillTx/>
                <a:latin typeface="Calibri"/>
                <a:hlinkClick r:id="rId7"/>
              </a:rPr>
              <a:t>encrypted-tbn0.gstatic.com/images?q=tbn:ANd9GcS9TIZil1vsQJyjk2ZzS8RXw4-6LAv8Y6TQfA&amp;usqp=CAU</a:t>
            </a:r>
            <a:endParaRPr b="0" lang="pl-PL" sz="1400" spc="-1" strike="noStrike">
              <a:latin typeface="Arial"/>
            </a:endParaRPr>
          </a:p>
          <a:p>
            <a:pPr marL="285840" indent="-285480">
              <a:lnSpc>
                <a:spcPct val="100000"/>
              </a:lnSpc>
              <a:buClr>
                <a:srgbClr val="ffffff"/>
              </a:buClr>
              <a:buFont typeface="Arial"/>
              <a:buChar char="•"/>
            </a:pPr>
            <a:r>
              <a:rPr b="0" lang="pl-PL" sz="1400" spc="-1" strike="noStrike" u="sng">
                <a:solidFill>
                  <a:srgbClr val="0000ff"/>
                </a:solidFill>
                <a:uFillTx/>
                <a:latin typeface="Calibri"/>
                <a:hlinkClick r:id="rId8"/>
              </a:rPr>
              <a:t>https://www.zssnamyslow.pl/images/Nowy_folder/aktualnosci%2014/zd/2(1).</a:t>
            </a:r>
            <a:r>
              <a:rPr b="0" lang="pl-PL" sz="1400" spc="-1" strike="noStrike" u="sng">
                <a:solidFill>
                  <a:srgbClr val="0000ff"/>
                </a:solidFill>
                <a:uFillTx/>
                <a:latin typeface="Calibri"/>
                <a:hlinkClick r:id="rId9"/>
              </a:rPr>
              <a:t>JPG</a:t>
            </a:r>
            <a:endParaRPr b="0" lang="pl-PL" sz="1400" spc="-1" strike="noStrike">
              <a:latin typeface="Arial"/>
            </a:endParaRPr>
          </a:p>
          <a:p>
            <a:pPr marL="285840" indent="-285480">
              <a:lnSpc>
                <a:spcPct val="100000"/>
              </a:lnSpc>
              <a:buClr>
                <a:srgbClr val="ffffff"/>
              </a:buClr>
              <a:buFont typeface="Arial"/>
              <a:buChar char="•"/>
            </a:pPr>
            <a:r>
              <a:rPr b="0" lang="pl-PL" sz="1800" spc="-1" strike="noStrike" u="sng">
                <a:solidFill>
                  <a:srgbClr val="0000ff"/>
                </a:solidFill>
                <a:uFillTx/>
                <a:latin typeface="Calibri"/>
                <a:hlinkClick r:id="rId10"/>
              </a:rPr>
              <a:t>https://</a:t>
            </a:r>
            <a:r>
              <a:rPr b="0" lang="pl-PL" sz="1800" spc="-1" strike="noStrike" u="sng">
                <a:solidFill>
                  <a:srgbClr val="0000ff"/>
                </a:solidFill>
                <a:uFillTx/>
                <a:latin typeface="Calibri"/>
                <a:hlinkClick r:id="rId11"/>
              </a:rPr>
              <a:t>niezlomni.com/wp-content/uploads/2014/07/s.jpg?x11775</a:t>
            </a:r>
            <a:endParaRPr b="0" lang="pl-PL" sz="1800" spc="-1" strike="noStrike">
              <a:latin typeface="Arial"/>
            </a:endParaRPr>
          </a:p>
          <a:p>
            <a:pPr marL="285840" indent="-285480">
              <a:lnSpc>
                <a:spcPct val="100000"/>
              </a:lnSpc>
              <a:buClr>
                <a:srgbClr val="ffffff"/>
              </a:buClr>
              <a:buFont typeface="Arial"/>
              <a:buChar char="•"/>
            </a:pPr>
            <a:r>
              <a:rPr b="0" lang="pl-PL" sz="1800" spc="-1" strike="noStrike" u="sng">
                <a:solidFill>
                  <a:srgbClr val="0000ff"/>
                </a:solidFill>
                <a:uFillTx/>
                <a:latin typeface="Calibri"/>
                <a:hlinkClick r:id="rId12"/>
              </a:rPr>
              <a:t>https://upload.wikimedia.org/wikipedia/commons/thumb/3/33/Lech_Kaczy%C5%84ski_i_syn_J%C3%B3zefa_Franczaka</a:t>
            </a:r>
            <a:r>
              <a:rPr b="0" lang="pl-PL" sz="1800" spc="-1" strike="noStrike" u="sng">
                <a:solidFill>
                  <a:srgbClr val="0000ff"/>
                </a:solidFill>
                <a:uFillTx/>
                <a:latin typeface="Calibri"/>
                <a:hlinkClick r:id="rId13"/>
              </a:rPr>
              <a:t>_</a:t>
            </a:r>
            <a:endParaRPr b="0" lang="pl-PL" sz="1800" spc="-1" strike="noStrike">
              <a:latin typeface="Arial"/>
            </a:endParaRPr>
          </a:p>
          <a:p>
            <a:pPr marL="285840" indent="-285480">
              <a:lnSpc>
                <a:spcPct val="100000"/>
              </a:lnSpc>
              <a:buClr>
                <a:srgbClr val="ffffff"/>
              </a:buClr>
              <a:buFont typeface="Arial"/>
              <a:buChar char="•"/>
            </a:pPr>
            <a:r>
              <a:rPr b="0" lang="pl-PL" sz="1800" spc="-1" strike="noStrike" u="sng">
                <a:solidFill>
                  <a:srgbClr val="0000ff"/>
                </a:solidFill>
                <a:uFillTx/>
                <a:latin typeface="Calibri"/>
                <a:hlinkClick r:id="rId14"/>
              </a:rPr>
              <a:t>https://www.stalowawola.pl/wp-content/uploads/2019/02/%</a:t>
            </a:r>
            <a:r>
              <a:rPr b="0" lang="pl-PL" sz="1800" spc="-1" strike="noStrike" u="sng">
                <a:solidFill>
                  <a:srgbClr val="0000ff"/>
                </a:solidFill>
                <a:uFillTx/>
                <a:latin typeface="Calibri"/>
                <a:hlinkClick r:id="rId15"/>
              </a:rPr>
              <a:t>C5%BBo%C5%82nierze-Wykl%C4%99ci-2019-780x390.jpg</a:t>
            </a:r>
            <a:endParaRPr b="0" lang="pl-PL" sz="1800" spc="-1" strike="noStrike">
              <a:latin typeface="Arial"/>
            </a:endParaRPr>
          </a:p>
          <a:p>
            <a:pPr marL="285840" indent="-285480">
              <a:lnSpc>
                <a:spcPct val="100000"/>
              </a:lnSpc>
              <a:buClr>
                <a:srgbClr val="ffffff"/>
              </a:buClr>
              <a:buFont typeface="Arial"/>
              <a:buChar char="•"/>
            </a:pPr>
            <a:r>
              <a:rPr b="0" lang="pl-PL" sz="1800" spc="-1" strike="noStrike" u="sng">
                <a:solidFill>
                  <a:srgbClr val="0000ff"/>
                </a:solidFill>
                <a:uFillTx/>
                <a:latin typeface="Calibri"/>
                <a:hlinkClick r:id="rId16"/>
              </a:rPr>
              <a:t>https://pl.wikipedia.org/wiki/%</a:t>
            </a:r>
            <a:r>
              <a:rPr b="0" lang="pl-PL" sz="1800" spc="-1" strike="noStrike" u="sng">
                <a:solidFill>
                  <a:srgbClr val="0000ff"/>
                </a:solidFill>
                <a:uFillTx/>
                <a:latin typeface="Calibri"/>
                <a:hlinkClick r:id="rId17"/>
              </a:rPr>
              <a:t>C5%BBo%C5%82nierze_wykl%C4%99ci</a:t>
            </a:r>
            <a:endParaRPr b="0" lang="pl-PL" sz="1800" spc="-1" strike="noStrike">
              <a:latin typeface="Arial"/>
            </a:endParaRPr>
          </a:p>
          <a:p>
            <a:pPr>
              <a:lnSpc>
                <a:spcPct val="100000"/>
              </a:lnSpc>
            </a:pPr>
            <a:endParaRPr b="0" lang="pl-PL" sz="1800" spc="-1" strike="noStrike">
              <a:latin typeface="Arial"/>
            </a:endParaRPr>
          </a:p>
          <a:p>
            <a:pPr>
              <a:lnSpc>
                <a:spcPct val="100000"/>
              </a:lnSpc>
            </a:pPr>
            <a:endParaRPr b="0" lang="pl-PL" sz="1800" spc="-1" strike="noStrike">
              <a:latin typeface="Arial"/>
            </a:endParaRPr>
          </a:p>
          <a:p>
            <a:pPr>
              <a:lnSpc>
                <a:spcPct val="100000"/>
              </a:lnSpc>
            </a:pPr>
            <a:endParaRPr b="0" lang="pl-PL" sz="1800" spc="-1" strike="noStrike">
              <a:latin typeface="Arial"/>
            </a:endParaRPr>
          </a:p>
          <a:p>
            <a:pPr>
              <a:lnSpc>
                <a:spcPct val="100000"/>
              </a:lnSpc>
            </a:pPr>
            <a:endParaRPr b="0" lang="pl-PL" sz="18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a:stretch>
        </a:blipFill>
      </p:bgPr>
    </p:bg>
    <p:spTree>
      <p:nvGrpSpPr>
        <p:cNvPr id="1" name=""/>
        <p:cNvGrpSpPr/>
        <p:nvPr/>
      </p:nvGrpSpPr>
      <p:grpSpPr>
        <a:xfrm>
          <a:off x="0" y="0"/>
          <a:ext cx="0" cy="0"/>
          <a:chOff x="0" y="0"/>
          <a:chExt cx="0" cy="0"/>
        </a:xfrm>
      </p:grpSpPr>
      <p:sp>
        <p:nvSpPr>
          <p:cNvPr id="124" name="TextShape 1"/>
          <p:cNvSpPr txBox="1"/>
          <p:nvPr/>
        </p:nvSpPr>
        <p:spPr>
          <a:xfrm>
            <a:off x="827640" y="1196640"/>
            <a:ext cx="3816000" cy="935640"/>
          </a:xfrm>
          <a:prstGeom prst="rect">
            <a:avLst/>
          </a:prstGeom>
          <a:gradFill rotWithShape="0">
            <a:gsLst>
              <a:gs pos="0">
                <a:srgbClr val="d0d0d0"/>
              </a:gs>
              <a:gs pos="100000">
                <a:srgbClr val="ededed"/>
              </a:gs>
            </a:gsLst>
            <a:lin ang="16200000"/>
          </a:gradFill>
          <a:ln w="9360">
            <a:solidFill>
              <a:srgbClr val="000000"/>
            </a:solidFill>
            <a:round/>
          </a:ln>
          <a:effectLst>
            <a:outerShdw dist="20160" dir="5400000">
              <a:srgbClr val="000000">
                <a:alpha val="38000"/>
              </a:srgbClr>
            </a:outerShdw>
          </a:effectLst>
        </p:spPr>
        <p:txBody>
          <a:bodyPr anchor="ctr">
            <a:normAutofit/>
          </a:bodyPr>
          <a:p>
            <a:pPr algn="ctr">
              <a:lnSpc>
                <a:spcPct val="100000"/>
              </a:lnSpc>
            </a:pPr>
            <a:r>
              <a:rPr b="0" lang="pl-PL" sz="3600" spc="-1" strike="noStrike">
                <a:solidFill>
                  <a:srgbClr val="000000"/>
                </a:solidFill>
                <a:latin typeface="Adobe Devanagari"/>
              </a:rPr>
              <a:t>Kim byli?</a:t>
            </a:r>
            <a:endParaRPr b="0" lang="pl-PL" sz="3600" spc="-1" strike="noStrike">
              <a:solidFill>
                <a:srgbClr val="000000"/>
              </a:solidFill>
              <a:latin typeface="Calibri"/>
            </a:endParaRPr>
          </a:p>
        </p:txBody>
      </p:sp>
      <p:sp>
        <p:nvSpPr>
          <p:cNvPr id="125" name="CustomShape 2"/>
          <p:cNvSpPr/>
          <p:nvPr/>
        </p:nvSpPr>
        <p:spPr>
          <a:xfrm>
            <a:off x="3525120" y="2781000"/>
            <a:ext cx="4968360" cy="2284920"/>
          </a:xfrm>
          <a:prstGeom prst="rect">
            <a:avLst/>
          </a:prstGeom>
          <a:noFill/>
          <a:ln>
            <a:noFill/>
          </a:ln>
        </p:spPr>
        <p:style>
          <a:lnRef idx="0"/>
          <a:fillRef idx="0"/>
          <a:effectRef idx="0"/>
          <a:fontRef idx="minor"/>
        </p:style>
        <p:txBody>
          <a:bodyPr lIns="90000" rIns="90000" tIns="45000" bIns="45000"/>
          <a:p>
            <a:pPr>
              <a:lnSpc>
                <a:spcPct val="100000"/>
              </a:lnSpc>
            </a:pPr>
            <a:r>
              <a:rPr b="1" lang="pl-PL" sz="2400" spc="-1" strike="noStrike">
                <a:solidFill>
                  <a:srgbClr val="ffffff"/>
                </a:solidFill>
                <a:latin typeface="Adobe Devanagari"/>
              </a:rPr>
              <a:t>Żołnierze Wyklęci byli żołnierzami polskiego powojennego podziemia niepodległościowego i antykomunistycznego, którzy stawiali opór sowietyzacji Polski i podporządkowaniu jej ZSRR. </a:t>
            </a:r>
            <a:endParaRPr b="0" lang="pl-PL" sz="2400" spc="-1" strike="noStrike">
              <a:latin typeface="Arial"/>
            </a:endParaRPr>
          </a:p>
        </p:txBody>
      </p:sp>
    </p:spTree>
  </p:cSld>
  <mc:AlternateContent>
    <mc:Choice Requires="p14">
      <p:transition spd="slow" p14:dur="2000"/>
    </mc:Choice>
    <mc:Fallback>
      <p:transition spd="slow"/>
    </mc:Fallback>
  </mc:AlternateContent>
  <p:timing>
    <p:tnLst>
      <p:par>
        <p:cTn id="3" dur="indefinite" restart="never" nodeType="tmRoot">
          <p:childTnLst>
            <p:seq>
              <p:cTn id="4" dur="indefinite"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a:stretch>
        </a:blipFill>
      </p:bgPr>
    </p:bg>
    <p:spTree>
      <p:nvGrpSpPr>
        <p:cNvPr id="1" name=""/>
        <p:cNvGrpSpPr/>
        <p:nvPr/>
      </p:nvGrpSpPr>
      <p:grpSpPr>
        <a:xfrm>
          <a:off x="0" y="0"/>
          <a:ext cx="0" cy="0"/>
          <a:chOff x="0" y="0"/>
          <a:chExt cx="0" cy="0"/>
        </a:xfrm>
      </p:grpSpPr>
      <p:sp>
        <p:nvSpPr>
          <p:cNvPr id="126" name="TextShape 1"/>
          <p:cNvSpPr txBox="1"/>
          <p:nvPr/>
        </p:nvSpPr>
        <p:spPr>
          <a:xfrm>
            <a:off x="971640" y="1196640"/>
            <a:ext cx="8035920" cy="2592000"/>
          </a:xfrm>
          <a:prstGeom prst="rect">
            <a:avLst/>
          </a:prstGeom>
          <a:noFill/>
          <a:ln>
            <a:noFill/>
          </a:ln>
        </p:spPr>
        <p:txBody>
          <a:bodyPr anchor="ctr"/>
          <a:p>
            <a:pPr>
              <a:lnSpc>
                <a:spcPct val="100000"/>
              </a:lnSpc>
            </a:pPr>
            <a:r>
              <a:rPr b="0" lang="pl-PL" sz="2800" spc="-1" strike="noStrike">
                <a:solidFill>
                  <a:srgbClr val="ffffff"/>
                </a:solidFill>
                <a:latin typeface="Adobe Devanagari"/>
              </a:rPr>
              <a:t>Liczbę członków wszystkich organizacji i grup konspiracyjnych szacuje się na </a:t>
            </a:r>
            <a:r>
              <a:rPr b="1" lang="pl-PL" sz="2800" spc="-1" strike="noStrike">
                <a:solidFill>
                  <a:srgbClr val="ffffff"/>
                </a:solidFill>
                <a:latin typeface="Adobe Devanagari"/>
              </a:rPr>
              <a:t>120–180 tysięcy osób</a:t>
            </a:r>
            <a:r>
              <a:rPr b="0" lang="pl-PL" sz="2800" spc="-1" strike="noStrike">
                <a:solidFill>
                  <a:srgbClr val="ffffff"/>
                </a:solidFill>
                <a:latin typeface="Adobe Devanagari"/>
              </a:rPr>
              <a:t>. W ostatnich dniach II wojny światowej na terenie Polski działało 80 tysięcy partyzantów antykomunistycznych</a:t>
            </a:r>
            <a:r>
              <a:rPr b="0" lang="pl-PL" sz="2800" spc="-1" strike="noStrike">
                <a:solidFill>
                  <a:srgbClr val="ffffff"/>
                </a:solidFill>
                <a:latin typeface="Calibri"/>
              </a:rPr>
              <a:t>. </a:t>
            </a:r>
            <a:endParaRPr b="0" lang="pl-PL" sz="2800" spc="-1" strike="noStrike">
              <a:solidFill>
                <a:srgbClr val="000000"/>
              </a:solidFill>
              <a:latin typeface="Calibri"/>
            </a:endParaRPr>
          </a:p>
        </p:txBody>
      </p:sp>
      <p:sp>
        <p:nvSpPr>
          <p:cNvPr id="127" name="CustomShape 2"/>
          <p:cNvSpPr/>
          <p:nvPr/>
        </p:nvSpPr>
        <p:spPr>
          <a:xfrm>
            <a:off x="4428000" y="4293000"/>
            <a:ext cx="4536000" cy="1553400"/>
          </a:xfrm>
          <a:prstGeom prst="rect">
            <a:avLst/>
          </a:prstGeom>
          <a:noFill/>
          <a:ln>
            <a:noFill/>
          </a:ln>
        </p:spPr>
        <p:style>
          <a:lnRef idx="0"/>
          <a:fillRef idx="0"/>
          <a:effectRef idx="0"/>
          <a:fontRef idx="minor"/>
        </p:style>
        <p:txBody>
          <a:bodyPr lIns="90000" rIns="90000" tIns="45000" bIns="45000"/>
          <a:p>
            <a:pPr>
              <a:lnSpc>
                <a:spcPct val="100000"/>
              </a:lnSpc>
            </a:pPr>
            <a:r>
              <a:rPr b="0" lang="pl-PL" sz="2400" spc="-1" strike="noStrike">
                <a:solidFill>
                  <a:srgbClr val="ffffff"/>
                </a:solidFill>
                <a:latin typeface="Adobe Devanagari"/>
              </a:rPr>
              <a:t>Obrona niepodległości wobec sowietyzacji Polski po 1944 r. była najważniejszym celem Żołnierzy Wyklętych.</a:t>
            </a:r>
            <a:endParaRPr b="0" lang="pl-PL" sz="2400" spc="-1" strike="noStrike">
              <a:latin typeface="Arial"/>
            </a:endParaRPr>
          </a:p>
        </p:txBody>
      </p:sp>
    </p:spTree>
  </p:cSld>
  <mc:AlternateContent>
    <mc:Choice Requires="p14">
      <p:transition spd="slow" p14:dur="2000"/>
    </mc:Choice>
    <mc:Fallback>
      <p:transition spd="slow"/>
    </mc:Fallback>
  </mc:AlternateContent>
  <p:timing>
    <p:tnLst>
      <p:par>
        <p:cTn id="5" dur="indefinite" restart="never" nodeType="tmRoot">
          <p:childTnLst>
            <p:seq>
              <p:cTn id="6" dur="indefinite"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a:stretch>
        </a:blipFill>
      </p:bgPr>
    </p:bg>
    <p:spTree>
      <p:nvGrpSpPr>
        <p:cNvPr id="1" name=""/>
        <p:cNvGrpSpPr/>
        <p:nvPr/>
      </p:nvGrpSpPr>
      <p:grpSpPr>
        <a:xfrm>
          <a:off x="0" y="0"/>
          <a:ext cx="0" cy="0"/>
          <a:chOff x="0" y="0"/>
          <a:chExt cx="0" cy="0"/>
        </a:xfrm>
      </p:grpSpPr>
      <p:sp>
        <p:nvSpPr>
          <p:cNvPr id="128" name="TextShape 1"/>
          <p:cNvSpPr txBox="1"/>
          <p:nvPr/>
        </p:nvSpPr>
        <p:spPr>
          <a:xfrm>
            <a:off x="1331640" y="476640"/>
            <a:ext cx="6584400" cy="935640"/>
          </a:xfrm>
          <a:prstGeom prst="rect">
            <a:avLst/>
          </a:prstGeom>
          <a:noFill/>
          <a:ln>
            <a:noFill/>
          </a:ln>
        </p:spPr>
        <p:txBody>
          <a:bodyPr anchor="ctr"/>
          <a:p>
            <a:pPr algn="ctr">
              <a:lnSpc>
                <a:spcPct val="100000"/>
              </a:lnSpc>
            </a:pPr>
            <a:r>
              <a:rPr b="1" lang="pl-PL" sz="3200" spc="-1" strike="noStrike">
                <a:solidFill>
                  <a:srgbClr val="000000"/>
                </a:solidFill>
                <a:latin typeface="Adobe Devanagari"/>
              </a:rPr>
              <a:t>Najważniejsze bitwy i akcje stoczone przez Żołnierzy Wyklętych</a:t>
            </a:r>
            <a:endParaRPr b="0" lang="pl-PL" sz="3200" spc="-1" strike="noStrike">
              <a:solidFill>
                <a:srgbClr val="000000"/>
              </a:solidFill>
              <a:latin typeface="Calibri"/>
            </a:endParaRPr>
          </a:p>
        </p:txBody>
      </p:sp>
      <p:sp>
        <p:nvSpPr>
          <p:cNvPr id="129" name="CustomShape 2"/>
          <p:cNvSpPr/>
          <p:nvPr/>
        </p:nvSpPr>
        <p:spPr>
          <a:xfrm>
            <a:off x="827640" y="2213280"/>
            <a:ext cx="5947560" cy="4327920"/>
          </a:xfrm>
          <a:prstGeom prst="rect">
            <a:avLst/>
          </a:prstGeom>
          <a:noFill/>
          <a:ln>
            <a:noFill/>
          </a:ln>
        </p:spPr>
        <p:style>
          <a:lnRef idx="0"/>
          <a:fillRef idx="0"/>
          <a:effectRef idx="0"/>
          <a:fontRef idx="minor"/>
        </p:style>
        <p:txBody>
          <a:bodyPr lIns="90000" rIns="90000" tIns="45000" bIns="45000"/>
          <a:p>
            <a:pPr marL="285840" indent="-285480">
              <a:lnSpc>
                <a:spcPct val="100000"/>
              </a:lnSpc>
              <a:buClr>
                <a:srgbClr val="ffffff"/>
              </a:buClr>
              <a:buFont typeface="Arial"/>
              <a:buChar char="•"/>
            </a:pPr>
            <a:r>
              <a:rPr b="1" i="1" lang="pl-PL" sz="2000" spc="-1" strike="noStrike">
                <a:solidFill>
                  <a:srgbClr val="ffffff"/>
                </a:solidFill>
                <a:latin typeface="Adobe Devanagari"/>
              </a:rPr>
              <a:t>21 sierpnia 1944</a:t>
            </a:r>
            <a:r>
              <a:rPr b="0" lang="pl-PL" sz="2000" spc="-1" strike="noStrike">
                <a:solidFill>
                  <a:srgbClr val="ffffff"/>
                </a:solidFill>
                <a:latin typeface="Adobe Devanagari"/>
              </a:rPr>
              <a:t>. Bitwa o Surkonty</a:t>
            </a:r>
            <a:endParaRPr b="0" lang="pl-PL" sz="2000" spc="-1" strike="noStrike">
              <a:latin typeface="Arial"/>
            </a:endParaRPr>
          </a:p>
          <a:p>
            <a:pPr marL="285840" indent="-285480">
              <a:lnSpc>
                <a:spcPct val="100000"/>
              </a:lnSpc>
              <a:buClr>
                <a:srgbClr val="ffffff"/>
              </a:buClr>
              <a:buFont typeface="Arial"/>
              <a:buChar char="•"/>
            </a:pPr>
            <a:r>
              <a:rPr b="1" i="1" lang="pl-PL" sz="2000" spc="-1" strike="noStrike">
                <a:solidFill>
                  <a:srgbClr val="ffffff"/>
                </a:solidFill>
                <a:latin typeface="Adobe Devanagari"/>
              </a:rPr>
              <a:t>24 kwietnia 1945</a:t>
            </a:r>
            <a:r>
              <a:rPr b="0" lang="pl-PL" sz="2000" spc="-1" strike="noStrike">
                <a:solidFill>
                  <a:srgbClr val="ffffff"/>
                </a:solidFill>
                <a:latin typeface="Adobe Devanagari"/>
              </a:rPr>
              <a:t>. Odbicie więźniów w Puławach</a:t>
            </a:r>
            <a:endParaRPr b="0" lang="pl-PL" sz="2000" spc="-1" strike="noStrike">
              <a:latin typeface="Arial"/>
            </a:endParaRPr>
          </a:p>
          <a:p>
            <a:pPr marL="285840" indent="-285480">
              <a:lnSpc>
                <a:spcPct val="100000"/>
              </a:lnSpc>
              <a:buClr>
                <a:srgbClr val="ffffff"/>
              </a:buClr>
              <a:buFont typeface="Arial"/>
              <a:buChar char="•"/>
            </a:pPr>
            <a:r>
              <a:rPr b="1" i="1" lang="pl-PL" sz="2000" spc="-1" strike="noStrike">
                <a:solidFill>
                  <a:srgbClr val="ffffff"/>
                </a:solidFill>
                <a:latin typeface="Adobe Devanagari"/>
              </a:rPr>
              <a:t>6–8 maja 1945</a:t>
            </a:r>
            <a:r>
              <a:rPr b="0" lang="pl-PL" sz="2000" spc="-1" strike="noStrike">
                <a:solidFill>
                  <a:srgbClr val="ffffff"/>
                </a:solidFill>
                <a:latin typeface="Adobe Devanagari"/>
              </a:rPr>
              <a:t>. Bitwa pod Kuryłówką koło Leżajska</a:t>
            </a:r>
            <a:endParaRPr b="0" lang="pl-PL" sz="2000" spc="-1" strike="noStrike">
              <a:latin typeface="Arial"/>
            </a:endParaRPr>
          </a:p>
          <a:p>
            <a:pPr marL="285840" indent="-285480">
              <a:lnSpc>
                <a:spcPct val="100000"/>
              </a:lnSpc>
              <a:buClr>
                <a:srgbClr val="ffffff"/>
              </a:buClr>
              <a:buFont typeface="Arial"/>
              <a:buChar char="•"/>
            </a:pPr>
            <a:r>
              <a:rPr b="1" i="1" lang="pl-PL" sz="2000" spc="-1" strike="noStrike">
                <a:solidFill>
                  <a:srgbClr val="ffffff"/>
                </a:solidFill>
                <a:latin typeface="Adobe Devanagari"/>
              </a:rPr>
              <a:t>24 maja 1945</a:t>
            </a:r>
            <a:r>
              <a:rPr b="0" lang="pl-PL" sz="2000" spc="-1" strike="noStrike">
                <a:solidFill>
                  <a:srgbClr val="ffffff"/>
                </a:solidFill>
                <a:latin typeface="Adobe Devanagari"/>
              </a:rPr>
              <a:t>. Bitwa w Lesie Stockim</a:t>
            </a:r>
            <a:endParaRPr b="0" lang="pl-PL" sz="2000" spc="-1" strike="noStrike">
              <a:latin typeface="Arial"/>
            </a:endParaRPr>
          </a:p>
          <a:p>
            <a:pPr marL="285840" indent="-285480">
              <a:lnSpc>
                <a:spcPct val="100000"/>
              </a:lnSpc>
              <a:buClr>
                <a:srgbClr val="ffffff"/>
              </a:buClr>
              <a:buFont typeface="Arial"/>
              <a:buChar char="•"/>
            </a:pPr>
            <a:r>
              <a:rPr b="1" i="1" lang="pl-PL" sz="2000" spc="-1" strike="noStrike">
                <a:solidFill>
                  <a:srgbClr val="ffffff"/>
                </a:solidFill>
                <a:latin typeface="Adobe Devanagari"/>
              </a:rPr>
              <a:t>31 maja 1945</a:t>
            </a:r>
            <a:r>
              <a:rPr b="0" lang="pl-PL" sz="2000" spc="-1" strike="noStrike">
                <a:solidFill>
                  <a:srgbClr val="ffffff"/>
                </a:solidFill>
                <a:latin typeface="Adobe Devanagari"/>
              </a:rPr>
              <a:t>. Bitwa pod wsią Palonki</a:t>
            </a:r>
            <a:endParaRPr b="0" lang="pl-PL" sz="2000" spc="-1" strike="noStrike">
              <a:latin typeface="Arial"/>
            </a:endParaRPr>
          </a:p>
          <a:p>
            <a:pPr marL="285840" indent="-285480">
              <a:lnSpc>
                <a:spcPct val="100000"/>
              </a:lnSpc>
              <a:buClr>
                <a:srgbClr val="ffffff"/>
              </a:buClr>
              <a:buFont typeface="Arial"/>
              <a:buChar char="•"/>
            </a:pPr>
            <a:r>
              <a:rPr b="1" i="1" lang="pl-PL" sz="2000" spc="-1" strike="noStrike">
                <a:solidFill>
                  <a:srgbClr val="ffffff"/>
                </a:solidFill>
                <a:latin typeface="Adobe Devanagari"/>
              </a:rPr>
              <a:t>18 sierpnia 1945</a:t>
            </a:r>
            <a:r>
              <a:rPr b="0" lang="pl-PL" sz="2000" spc="-1" strike="noStrike">
                <a:solidFill>
                  <a:srgbClr val="ffffff"/>
                </a:solidFill>
                <a:latin typeface="Adobe Devanagari"/>
              </a:rPr>
              <a:t>. Bitwa w Miodusach Pokrzywnych</a:t>
            </a:r>
            <a:endParaRPr b="0" lang="pl-PL" sz="2000" spc="-1" strike="noStrike">
              <a:latin typeface="Arial"/>
            </a:endParaRPr>
          </a:p>
          <a:p>
            <a:pPr marL="285840" indent="-285480">
              <a:lnSpc>
                <a:spcPct val="100000"/>
              </a:lnSpc>
              <a:buClr>
                <a:srgbClr val="ffffff"/>
              </a:buClr>
              <a:buFont typeface="Arial"/>
              <a:buChar char="•"/>
            </a:pPr>
            <a:r>
              <a:rPr b="1" i="1" lang="pl-PL" sz="2000" spc="-1" strike="noStrike">
                <a:solidFill>
                  <a:srgbClr val="ffffff"/>
                </a:solidFill>
                <a:latin typeface="Adobe Devanagari"/>
              </a:rPr>
              <a:t>Noc z 4 na 5 sierpnia 1945. </a:t>
            </a:r>
            <a:r>
              <a:rPr b="0" lang="pl-PL" sz="2000" spc="-1" strike="noStrike">
                <a:solidFill>
                  <a:srgbClr val="ffffff"/>
                </a:solidFill>
                <a:latin typeface="Adobe Devanagari"/>
              </a:rPr>
              <a:t>Akcja w więzieniu w Kielcach</a:t>
            </a:r>
            <a:endParaRPr b="0" lang="pl-PL" sz="2000" spc="-1" strike="noStrike">
              <a:latin typeface="Arial"/>
            </a:endParaRPr>
          </a:p>
          <a:p>
            <a:pPr marL="285840" indent="-285480">
              <a:lnSpc>
                <a:spcPct val="100000"/>
              </a:lnSpc>
              <a:buClr>
                <a:srgbClr val="ffffff"/>
              </a:buClr>
              <a:buFont typeface="Arial"/>
              <a:buChar char="•"/>
            </a:pPr>
            <a:r>
              <a:rPr b="1" i="1" lang="pl-PL" sz="2000" spc="-1" strike="noStrike">
                <a:solidFill>
                  <a:srgbClr val="ffffff"/>
                </a:solidFill>
                <a:latin typeface="Adobe Devanagari"/>
              </a:rPr>
              <a:t>15 czerwca 1946</a:t>
            </a:r>
            <a:r>
              <a:rPr b="0" lang="pl-PL" sz="2000" spc="-1" strike="noStrike">
                <a:solidFill>
                  <a:srgbClr val="ffffff"/>
                </a:solidFill>
                <a:latin typeface="Adobe Devanagari"/>
              </a:rPr>
              <a:t>. Partyzancka zasadzka pod Zwoleniem</a:t>
            </a:r>
            <a:endParaRPr b="0" lang="pl-PL" sz="2000" spc="-1" strike="noStrike">
              <a:latin typeface="Arial"/>
            </a:endParaRPr>
          </a:p>
          <a:p>
            <a:pPr marL="285840" indent="-285480">
              <a:lnSpc>
                <a:spcPct val="100000"/>
              </a:lnSpc>
              <a:buClr>
                <a:srgbClr val="ffffff"/>
              </a:buClr>
              <a:buFont typeface="Arial"/>
              <a:buChar char="•"/>
            </a:pPr>
            <a:r>
              <a:rPr b="1" i="1" lang="pl-PL" sz="2000" spc="-1" strike="noStrike">
                <a:solidFill>
                  <a:srgbClr val="ffffff"/>
                </a:solidFill>
                <a:latin typeface="Adobe Devanagari"/>
              </a:rPr>
              <a:t>8 maja 1946</a:t>
            </a:r>
            <a:r>
              <a:rPr b="0" lang="pl-PL" sz="2000" spc="-1" strike="noStrike">
                <a:solidFill>
                  <a:srgbClr val="ffffff"/>
                </a:solidFill>
                <a:latin typeface="Adobe Devanagari"/>
              </a:rPr>
              <a:t>. Akcja w więzieniu w Zamościu</a:t>
            </a:r>
            <a:endParaRPr b="0" lang="pl-PL" sz="2000" spc="-1" strike="noStrike">
              <a:latin typeface="Arial"/>
            </a:endParaRPr>
          </a:p>
          <a:p>
            <a:pPr marL="285840" indent="-285480">
              <a:lnSpc>
                <a:spcPct val="100000"/>
              </a:lnSpc>
              <a:buClr>
                <a:srgbClr val="ffffff"/>
              </a:buClr>
              <a:buFont typeface="Arial"/>
              <a:buChar char="•"/>
            </a:pPr>
            <a:r>
              <a:rPr b="1" i="1" lang="pl-PL" sz="2000" spc="-1" strike="noStrike">
                <a:solidFill>
                  <a:srgbClr val="ffffff"/>
                </a:solidFill>
                <a:latin typeface="Adobe Devanagari"/>
              </a:rPr>
              <a:t>16 lutego 1946</a:t>
            </a:r>
            <a:r>
              <a:rPr b="0" lang="pl-PL" sz="2000" spc="-1" strike="noStrike">
                <a:solidFill>
                  <a:srgbClr val="ffffff"/>
                </a:solidFill>
                <a:latin typeface="Adobe Devanagari"/>
              </a:rPr>
              <a:t>. Bitwa we wsi Gajrowskie koło Wydmin</a:t>
            </a:r>
            <a:endParaRPr b="0" lang="pl-PL" sz="2000" spc="-1" strike="noStrike">
              <a:latin typeface="Arial"/>
            </a:endParaRPr>
          </a:p>
          <a:p>
            <a:pPr>
              <a:lnSpc>
                <a:spcPct val="100000"/>
              </a:lnSpc>
            </a:pPr>
            <a:endParaRPr b="0" lang="pl-PL" sz="2000" spc="-1" strike="noStrike">
              <a:latin typeface="Arial"/>
            </a:endParaRPr>
          </a:p>
        </p:txBody>
      </p:sp>
    </p:spTree>
  </p:cSld>
  <mc:AlternateContent>
    <mc:Choice Requires="p14">
      <p:transition spd="slow" p14:dur="2000"/>
    </mc:Choice>
    <mc:Fallback>
      <p:transition spd="slow"/>
    </mc:Fallback>
  </mc:AlternateContent>
  <p:timing>
    <p:tnLst>
      <p:par>
        <p:cTn id="7" dur="indefinite" restart="never" nodeType="tmRoot">
          <p:childTnLst>
            <p:seq>
              <p:cTn id="8" dur="indefinite"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a:stretch>
        </a:blipFill>
      </p:bgPr>
    </p:bg>
    <p:spTree>
      <p:nvGrpSpPr>
        <p:cNvPr id="1" name=""/>
        <p:cNvGrpSpPr/>
        <p:nvPr/>
      </p:nvGrpSpPr>
      <p:grpSpPr>
        <a:xfrm>
          <a:off x="0" y="0"/>
          <a:ext cx="0" cy="0"/>
          <a:chOff x="0" y="0"/>
          <a:chExt cx="0" cy="0"/>
        </a:xfrm>
      </p:grpSpPr>
      <p:sp>
        <p:nvSpPr>
          <p:cNvPr id="130" name="CustomShape 1"/>
          <p:cNvSpPr/>
          <p:nvPr/>
        </p:nvSpPr>
        <p:spPr>
          <a:xfrm>
            <a:off x="1663920" y="1700640"/>
            <a:ext cx="5571720" cy="4845240"/>
          </a:xfrm>
          <a:prstGeom prst="rect">
            <a:avLst/>
          </a:prstGeom>
          <a:noFill/>
          <a:ln>
            <a:noFill/>
          </a:ln>
        </p:spPr>
        <p:style>
          <a:lnRef idx="0"/>
          <a:fillRef idx="0"/>
          <a:effectRef idx="0"/>
          <a:fontRef idx="minor"/>
        </p:style>
        <p:txBody>
          <a:bodyPr lIns="90000" rIns="90000" tIns="45000" bIns="45000"/>
          <a:p>
            <a:pPr marL="343080" indent="-342720" algn="just">
              <a:lnSpc>
                <a:spcPct val="100000"/>
              </a:lnSpc>
              <a:buClr>
                <a:srgbClr val="ffffff"/>
              </a:buClr>
              <a:buFont typeface="Wingdings" charset="2"/>
              <a:buChar char=""/>
            </a:pPr>
            <a:r>
              <a:rPr b="0" lang="pl-PL" sz="2400" spc="-1" strike="noStrike">
                <a:solidFill>
                  <a:srgbClr val="ffffff"/>
                </a:solidFill>
                <a:latin typeface="Adobe Devanagari"/>
              </a:rPr>
              <a:t>Armia Krajowa</a:t>
            </a:r>
            <a:endParaRPr b="0" lang="pl-PL" sz="2400" spc="-1" strike="noStrike">
              <a:latin typeface="Arial"/>
            </a:endParaRPr>
          </a:p>
          <a:p>
            <a:pPr marL="343080" indent="-342720" algn="just">
              <a:lnSpc>
                <a:spcPct val="100000"/>
              </a:lnSpc>
              <a:buClr>
                <a:srgbClr val="ffffff"/>
              </a:buClr>
              <a:buFont typeface="Wingdings" charset="2"/>
              <a:buChar char=""/>
            </a:pPr>
            <a:r>
              <a:rPr b="0" lang="pl-PL" sz="2400" spc="-1" strike="noStrike">
                <a:solidFill>
                  <a:srgbClr val="ffffff"/>
                </a:solidFill>
                <a:latin typeface="Adobe Devanagari"/>
              </a:rPr>
              <a:t>Armia Krajowa Obywatelska</a:t>
            </a:r>
            <a:endParaRPr b="0" lang="pl-PL" sz="2400" spc="-1" strike="noStrike">
              <a:latin typeface="Arial"/>
            </a:endParaRPr>
          </a:p>
          <a:p>
            <a:pPr marL="343080" indent="-342720" algn="just">
              <a:lnSpc>
                <a:spcPct val="100000"/>
              </a:lnSpc>
              <a:buClr>
                <a:srgbClr val="ffffff"/>
              </a:buClr>
              <a:buFont typeface="Wingdings" charset="2"/>
              <a:buChar char=""/>
            </a:pPr>
            <a:r>
              <a:rPr b="0" lang="pl-PL" sz="2400" spc="-1" strike="noStrike">
                <a:solidFill>
                  <a:srgbClr val="ffffff"/>
                </a:solidFill>
                <a:latin typeface="Adobe Devanagari"/>
              </a:rPr>
              <a:t>Armia Polska w Kraju</a:t>
            </a:r>
            <a:endParaRPr b="0" lang="pl-PL" sz="2400" spc="-1" strike="noStrike">
              <a:latin typeface="Arial"/>
            </a:endParaRPr>
          </a:p>
          <a:p>
            <a:pPr marL="343080" indent="-342720" algn="just">
              <a:lnSpc>
                <a:spcPct val="100000"/>
              </a:lnSpc>
              <a:buClr>
                <a:srgbClr val="ffffff"/>
              </a:buClr>
              <a:buFont typeface="Wingdings" charset="2"/>
              <a:buChar char=""/>
            </a:pPr>
            <a:r>
              <a:rPr b="0" lang="pl-PL" sz="2400" spc="-1" strike="noStrike">
                <a:solidFill>
                  <a:srgbClr val="ffffff"/>
                </a:solidFill>
                <a:latin typeface="Adobe Devanagari"/>
              </a:rPr>
              <a:t>Delegatura Sił Zbrojnych na Kraj</a:t>
            </a:r>
            <a:endParaRPr b="0" lang="pl-PL" sz="2400" spc="-1" strike="noStrike">
              <a:latin typeface="Arial"/>
            </a:endParaRPr>
          </a:p>
          <a:p>
            <a:pPr marL="343080" indent="-342720" algn="just">
              <a:lnSpc>
                <a:spcPct val="100000"/>
              </a:lnSpc>
              <a:buClr>
                <a:srgbClr val="ffffff"/>
              </a:buClr>
              <a:buFont typeface="Wingdings" charset="2"/>
              <a:buChar char=""/>
            </a:pPr>
            <a:r>
              <a:rPr b="0" lang="pl-PL" sz="2400" spc="-1" strike="noStrike">
                <a:solidFill>
                  <a:srgbClr val="ffffff"/>
                </a:solidFill>
                <a:latin typeface="Adobe Devanagari"/>
              </a:rPr>
              <a:t>Konspiracyjne Wojsko Polskie</a:t>
            </a:r>
            <a:endParaRPr b="0" lang="pl-PL" sz="2400" spc="-1" strike="noStrike">
              <a:latin typeface="Arial"/>
            </a:endParaRPr>
          </a:p>
          <a:p>
            <a:pPr marL="343080" indent="-342720" algn="just">
              <a:lnSpc>
                <a:spcPct val="100000"/>
              </a:lnSpc>
              <a:buClr>
                <a:srgbClr val="ffffff"/>
              </a:buClr>
              <a:buFont typeface="Wingdings" charset="2"/>
              <a:buChar char=""/>
            </a:pPr>
            <a:r>
              <a:rPr b="0" lang="pl-PL" sz="2400" spc="-1" strike="noStrike">
                <a:solidFill>
                  <a:srgbClr val="ffffff"/>
                </a:solidFill>
                <a:latin typeface="Adobe Devanagari"/>
              </a:rPr>
              <a:t>Narodowe Siły Zbrojne</a:t>
            </a:r>
            <a:endParaRPr b="0" lang="pl-PL" sz="2400" spc="-1" strike="noStrike">
              <a:latin typeface="Arial"/>
            </a:endParaRPr>
          </a:p>
          <a:p>
            <a:pPr marL="343080" indent="-342720" algn="just">
              <a:lnSpc>
                <a:spcPct val="100000"/>
              </a:lnSpc>
              <a:buClr>
                <a:srgbClr val="ffffff"/>
              </a:buClr>
              <a:buFont typeface="Wingdings" charset="2"/>
              <a:buChar char=""/>
            </a:pPr>
            <a:r>
              <a:rPr b="0" lang="pl-PL" sz="2400" spc="-1" strike="noStrike">
                <a:solidFill>
                  <a:srgbClr val="ffffff"/>
                </a:solidFill>
                <a:latin typeface="Adobe Devanagari"/>
              </a:rPr>
              <a:t>Narodowe Zjednoczenie Wojskowe</a:t>
            </a:r>
            <a:endParaRPr b="0" lang="pl-PL" sz="2400" spc="-1" strike="noStrike">
              <a:latin typeface="Arial"/>
            </a:endParaRPr>
          </a:p>
          <a:p>
            <a:pPr marL="343080" indent="-342720" algn="just">
              <a:lnSpc>
                <a:spcPct val="100000"/>
              </a:lnSpc>
              <a:buClr>
                <a:srgbClr val="ffffff"/>
              </a:buClr>
              <a:buFont typeface="Wingdings" charset="2"/>
              <a:buChar char=""/>
            </a:pPr>
            <a:r>
              <a:rPr b="0" lang="pl-PL" sz="2400" spc="-1" strike="noStrike">
                <a:solidFill>
                  <a:srgbClr val="ffffff"/>
                </a:solidFill>
                <a:latin typeface="Adobe Devanagari"/>
              </a:rPr>
              <a:t>NIE</a:t>
            </a:r>
            <a:endParaRPr b="0" lang="pl-PL" sz="2400" spc="-1" strike="noStrike">
              <a:latin typeface="Arial"/>
            </a:endParaRPr>
          </a:p>
          <a:p>
            <a:pPr marL="343080" indent="-342720" algn="just">
              <a:lnSpc>
                <a:spcPct val="100000"/>
              </a:lnSpc>
              <a:buClr>
                <a:srgbClr val="ffffff"/>
              </a:buClr>
              <a:buFont typeface="Wingdings" charset="2"/>
              <a:buChar char=""/>
            </a:pPr>
            <a:r>
              <a:rPr b="0" lang="pl-PL" sz="2400" spc="-1" strike="noStrike">
                <a:solidFill>
                  <a:srgbClr val="ffffff"/>
                </a:solidFill>
                <a:latin typeface="Adobe Devanagari"/>
              </a:rPr>
              <a:t>Ruch Oporu Armii Krajowej</a:t>
            </a:r>
            <a:endParaRPr b="0" lang="pl-PL" sz="2400" spc="-1" strike="noStrike">
              <a:latin typeface="Arial"/>
            </a:endParaRPr>
          </a:p>
          <a:p>
            <a:pPr marL="343080" indent="-342720" algn="just">
              <a:lnSpc>
                <a:spcPct val="100000"/>
              </a:lnSpc>
              <a:buClr>
                <a:srgbClr val="ffffff"/>
              </a:buClr>
              <a:buFont typeface="Wingdings" charset="2"/>
              <a:buChar char=""/>
            </a:pPr>
            <a:r>
              <a:rPr b="0" lang="pl-PL" sz="2400" spc="-1" strike="noStrike">
                <a:solidFill>
                  <a:srgbClr val="ffffff"/>
                </a:solidFill>
                <a:latin typeface="Adobe Devanagari"/>
              </a:rPr>
              <a:t>Wielkopolska Samodzielna Grupa Ochotnicza Warta</a:t>
            </a:r>
            <a:endParaRPr b="0" lang="pl-PL" sz="2400" spc="-1" strike="noStrike">
              <a:latin typeface="Arial"/>
            </a:endParaRPr>
          </a:p>
          <a:p>
            <a:pPr marL="343080" indent="-342720" algn="just">
              <a:lnSpc>
                <a:spcPct val="100000"/>
              </a:lnSpc>
              <a:buClr>
                <a:srgbClr val="ffffff"/>
              </a:buClr>
              <a:buFont typeface="Wingdings" charset="2"/>
              <a:buChar char=""/>
            </a:pPr>
            <a:r>
              <a:rPr b="0" lang="pl-PL" sz="2400" spc="-1" strike="noStrike">
                <a:solidFill>
                  <a:srgbClr val="ffffff"/>
                </a:solidFill>
                <a:latin typeface="Adobe Devanagari"/>
              </a:rPr>
              <a:t>Wolność i Niezawisłość</a:t>
            </a:r>
            <a:endParaRPr b="0" lang="pl-PL" sz="2400" spc="-1" strike="noStrike">
              <a:latin typeface="Arial"/>
            </a:endParaRPr>
          </a:p>
          <a:p>
            <a:pPr marL="343080" indent="-342720" algn="just">
              <a:lnSpc>
                <a:spcPct val="100000"/>
              </a:lnSpc>
              <a:buClr>
                <a:srgbClr val="ffffff"/>
              </a:buClr>
              <a:buFont typeface="Wingdings" charset="2"/>
              <a:buChar char=""/>
            </a:pPr>
            <a:r>
              <a:rPr b="0" lang="pl-PL" sz="2400" spc="-1" strike="noStrike">
                <a:solidFill>
                  <a:srgbClr val="ffffff"/>
                </a:solidFill>
                <a:latin typeface="Adobe Devanagari"/>
              </a:rPr>
              <a:t>Wolność i Sprawiedliwość</a:t>
            </a:r>
            <a:endParaRPr b="0" lang="pl-PL" sz="2400" spc="-1" strike="noStrike">
              <a:latin typeface="Arial"/>
            </a:endParaRPr>
          </a:p>
        </p:txBody>
      </p:sp>
      <p:sp>
        <p:nvSpPr>
          <p:cNvPr id="131" name="CustomShape 2"/>
          <p:cNvSpPr/>
          <p:nvPr/>
        </p:nvSpPr>
        <p:spPr>
          <a:xfrm>
            <a:off x="2195640" y="548640"/>
            <a:ext cx="4608000" cy="913320"/>
          </a:xfrm>
          <a:prstGeom prst="rect">
            <a:avLst/>
          </a:prstGeom>
          <a:noFill/>
          <a:ln>
            <a:noFill/>
          </a:ln>
        </p:spPr>
        <p:style>
          <a:lnRef idx="0"/>
          <a:fillRef idx="0"/>
          <a:effectRef idx="0"/>
          <a:fontRef idx="minor"/>
        </p:style>
        <p:txBody>
          <a:bodyPr lIns="90000" rIns="90000" tIns="45000" bIns="45000"/>
          <a:p>
            <a:pPr algn="ctr">
              <a:lnSpc>
                <a:spcPct val="100000"/>
              </a:lnSpc>
            </a:pPr>
            <a:r>
              <a:rPr b="0" lang="pl-PL" sz="5400" spc="-1" strike="noStrike">
                <a:solidFill>
                  <a:srgbClr val="ffffff"/>
                </a:solidFill>
                <a:latin typeface="Adobe Devanagari"/>
              </a:rPr>
              <a:t>Organizacje</a:t>
            </a:r>
            <a:r>
              <a:rPr b="0" lang="pl-PL" sz="1800" spc="-1" strike="noStrike">
                <a:solidFill>
                  <a:srgbClr val="000000"/>
                </a:solidFill>
                <a:latin typeface="Calibri"/>
              </a:rPr>
              <a:t> </a:t>
            </a:r>
            <a:endParaRPr b="0" lang="pl-PL" sz="1800" spc="-1" strike="noStrike">
              <a:latin typeface="Arial"/>
            </a:endParaRPr>
          </a:p>
        </p:txBody>
      </p:sp>
    </p:spTree>
  </p:cSld>
  <mc:AlternateContent>
    <mc:Choice Requires="p14">
      <p:transition spd="slow" p14:dur="2000"/>
    </mc:Choice>
    <mc:Fallback>
      <p:transition spd="slow"/>
    </mc:Fallback>
  </mc:AlternateContent>
  <p:timing>
    <p:tnLst>
      <p:par>
        <p:cTn id="9" dur="indefinite" restart="never" nodeType="tmRoot">
          <p:childTnLst>
            <p:seq>
              <p:cTn id="10" dur="indefinite"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a:stretch>
        </a:blipFill>
      </p:bgPr>
    </p:bg>
    <p:spTree>
      <p:nvGrpSpPr>
        <p:cNvPr id="1" name=""/>
        <p:cNvGrpSpPr/>
        <p:nvPr/>
      </p:nvGrpSpPr>
      <p:grpSpPr>
        <a:xfrm>
          <a:off x="0" y="0"/>
          <a:ext cx="0" cy="0"/>
          <a:chOff x="0" y="0"/>
          <a:chExt cx="0" cy="0"/>
        </a:xfrm>
      </p:grpSpPr>
      <p:sp>
        <p:nvSpPr>
          <p:cNvPr id="132" name="CustomShape 1"/>
          <p:cNvSpPr/>
          <p:nvPr/>
        </p:nvSpPr>
        <p:spPr>
          <a:xfrm>
            <a:off x="155520" y="-144360"/>
            <a:ext cx="304560" cy="304560"/>
          </a:xfrm>
          <a:prstGeom prst="rect">
            <a:avLst/>
          </a:prstGeom>
          <a:noFill/>
          <a:ln>
            <a:noFill/>
          </a:ln>
        </p:spPr>
        <p:style>
          <a:lnRef idx="0"/>
          <a:fillRef idx="0"/>
          <a:effectRef idx="0"/>
          <a:fontRef idx="minor"/>
        </p:style>
      </p:sp>
    </p:spTree>
  </p:cSld>
  <mc:AlternateContent>
    <mc:Choice Requires="p14">
      <p:transition spd="slow" p14:dur="2000"/>
    </mc:Choice>
    <mc:Fallback>
      <p:transition spd="slow"/>
    </mc:Fallback>
  </mc:AlternateContent>
  <p:timing>
    <p:tnLst>
      <p:par>
        <p:cTn id="11" dur="indefinite" restart="never" nodeType="tmRoot">
          <p:childTnLst>
            <p:seq>
              <p:cTn id="12" dur="indefinite"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a:stretch>
        </a:blipFill>
      </p:bgPr>
    </p:bg>
    <p:spTree>
      <p:nvGrpSpPr>
        <p:cNvPr id="1" name=""/>
        <p:cNvGrpSpPr/>
        <p:nvPr/>
      </p:nvGrpSpPr>
      <p:grpSpPr>
        <a:xfrm>
          <a:off x="0" y="0"/>
          <a:ext cx="0" cy="0"/>
          <a:chOff x="0" y="0"/>
          <a:chExt cx="0" cy="0"/>
        </a:xfrm>
      </p:grpSpPr>
      <p:sp>
        <p:nvSpPr>
          <p:cNvPr id="133" name="TextShape 1"/>
          <p:cNvSpPr txBox="1"/>
          <p:nvPr/>
        </p:nvSpPr>
        <p:spPr>
          <a:xfrm>
            <a:off x="755640" y="2277000"/>
            <a:ext cx="7426800" cy="1142640"/>
          </a:xfrm>
          <a:prstGeom prst="rect">
            <a:avLst/>
          </a:prstGeom>
          <a:noFill/>
          <a:ln>
            <a:noFill/>
          </a:ln>
        </p:spPr>
        <p:txBody>
          <a:bodyPr anchor="ctr"/>
          <a:p>
            <a:pPr algn="ctr">
              <a:lnSpc>
                <a:spcPct val="100000"/>
              </a:lnSpc>
            </a:pPr>
            <a:r>
              <a:rPr b="1" lang="pl-PL" sz="6000" spc="-1" strike="noStrike">
                <a:solidFill>
                  <a:srgbClr val="ffffff"/>
                </a:solidFill>
                <a:latin typeface="Adobe Devanagari"/>
              </a:rPr>
              <a:t>Jedni z żołnierzy podziemia polskiego</a:t>
            </a:r>
            <a:endParaRPr b="0" lang="pl-PL" sz="6000" spc="-1" strike="noStrike">
              <a:solidFill>
                <a:srgbClr val="000000"/>
              </a:solidFill>
              <a:latin typeface="Calibri"/>
            </a:endParaRPr>
          </a:p>
        </p:txBody>
      </p:sp>
    </p:spTree>
  </p:cSld>
  <mc:AlternateContent>
    <mc:Choice Requires="p14">
      <p:transition spd="slow" p14:dur="2000"/>
    </mc:Choice>
    <mc:Fallback>
      <p:transition spd="slow"/>
    </mc:Fallback>
  </mc:AlternateContent>
  <p:timing>
    <p:tnLst>
      <p:par>
        <p:cTn id="13" dur="indefinite" restart="never" nodeType="tmRoot">
          <p:childTnLst>
            <p:seq>
              <p:cTn id="14" dur="indefinite"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a:stretch>
        </a:blipFill>
      </p:bgPr>
    </p:bg>
    <p:spTree>
      <p:nvGrpSpPr>
        <p:cNvPr id="1" name=""/>
        <p:cNvGrpSpPr/>
        <p:nvPr/>
      </p:nvGrpSpPr>
      <p:grpSpPr>
        <a:xfrm>
          <a:off x="0" y="0"/>
          <a:ext cx="0" cy="0"/>
          <a:chOff x="0" y="0"/>
          <a:chExt cx="0" cy="0"/>
        </a:xfrm>
      </p:grpSpPr>
      <p:sp>
        <p:nvSpPr>
          <p:cNvPr id="134" name="TextShape 1"/>
          <p:cNvSpPr txBox="1"/>
          <p:nvPr/>
        </p:nvSpPr>
        <p:spPr>
          <a:xfrm>
            <a:off x="755640" y="476640"/>
            <a:ext cx="8229240" cy="1142640"/>
          </a:xfrm>
          <a:prstGeom prst="rect">
            <a:avLst/>
          </a:prstGeom>
          <a:noFill/>
          <a:ln>
            <a:noFill/>
          </a:ln>
        </p:spPr>
        <p:txBody>
          <a:bodyPr anchor="ctr"/>
          <a:p>
            <a:pPr algn="ctr">
              <a:lnSpc>
                <a:spcPct val="100000"/>
              </a:lnSpc>
            </a:pPr>
            <a:r>
              <a:rPr b="1" i="1" lang="pl-PL" sz="7200" spc="-1" strike="noStrike">
                <a:solidFill>
                  <a:srgbClr val="ffffff"/>
                </a:solidFill>
                <a:latin typeface="Adobe Devanagari"/>
              </a:rPr>
              <a:t>Józef Franczak </a:t>
            </a:r>
            <a:endParaRPr b="0" lang="pl-PL" sz="7200" spc="-1" strike="noStrike">
              <a:solidFill>
                <a:srgbClr val="000000"/>
              </a:solidFill>
              <a:latin typeface="Calibri"/>
            </a:endParaRPr>
          </a:p>
        </p:txBody>
      </p:sp>
      <p:sp>
        <p:nvSpPr>
          <p:cNvPr id="135" name="CustomShape 2"/>
          <p:cNvSpPr/>
          <p:nvPr/>
        </p:nvSpPr>
        <p:spPr>
          <a:xfrm>
            <a:off x="2267640" y="1772640"/>
            <a:ext cx="5832360" cy="821880"/>
          </a:xfrm>
          <a:prstGeom prst="rect">
            <a:avLst/>
          </a:prstGeom>
          <a:noFill/>
          <a:ln>
            <a:noFill/>
          </a:ln>
        </p:spPr>
        <p:style>
          <a:lnRef idx="0"/>
          <a:fillRef idx="0"/>
          <a:effectRef idx="0"/>
          <a:fontRef idx="minor"/>
        </p:style>
        <p:txBody>
          <a:bodyPr lIns="90000" rIns="90000" tIns="45000" bIns="45000"/>
          <a:p>
            <a:pPr>
              <a:lnSpc>
                <a:spcPct val="100000"/>
              </a:lnSpc>
            </a:pPr>
            <a:r>
              <a:rPr b="1" lang="pl-PL" sz="2400" spc="-1" strike="noStrike">
                <a:solidFill>
                  <a:srgbClr val="ffffff"/>
                </a:solidFill>
                <a:latin typeface="Calibri"/>
              </a:rPr>
              <a:t> </a:t>
            </a:r>
            <a:r>
              <a:rPr b="1" lang="pl-PL" sz="2400" spc="-1" strike="noStrike">
                <a:solidFill>
                  <a:srgbClr val="ffffff"/>
                </a:solidFill>
                <a:latin typeface="Calibri"/>
              </a:rPr>
              <a:t>ps. „Lalek”, „Laluś”, „Laleczka”, „Guściowa”, używał też nazwiska Józef Babiński </a:t>
            </a:r>
            <a:endParaRPr b="0" lang="pl-PL" sz="2400" spc="-1" strike="noStrike">
              <a:latin typeface="Arial"/>
            </a:endParaRPr>
          </a:p>
        </p:txBody>
      </p:sp>
      <p:sp>
        <p:nvSpPr>
          <p:cNvPr id="136" name="CustomShape 3"/>
          <p:cNvSpPr/>
          <p:nvPr/>
        </p:nvSpPr>
        <p:spPr>
          <a:xfrm>
            <a:off x="755640" y="3789000"/>
            <a:ext cx="7992360" cy="2284920"/>
          </a:xfrm>
          <a:prstGeom prst="rect">
            <a:avLst/>
          </a:prstGeom>
          <a:noFill/>
          <a:ln>
            <a:noFill/>
          </a:ln>
        </p:spPr>
        <p:style>
          <a:lnRef idx="0"/>
          <a:fillRef idx="0"/>
          <a:effectRef idx="0"/>
          <a:fontRef idx="minor"/>
        </p:style>
        <p:txBody>
          <a:bodyPr lIns="90000" rIns="90000" tIns="45000" bIns="45000"/>
          <a:p>
            <a:pPr>
              <a:lnSpc>
                <a:spcPct val="100000"/>
              </a:lnSpc>
            </a:pPr>
            <a:r>
              <a:rPr b="1" lang="pl-PL" sz="2000" spc="-1" strike="noStrike">
                <a:solidFill>
                  <a:srgbClr val="000000"/>
                </a:solidFill>
                <a:latin typeface="Calibri"/>
              </a:rPr>
              <a:t> </a:t>
            </a:r>
            <a:r>
              <a:rPr b="1" lang="pl-PL" sz="2400" spc="-1" strike="noStrike">
                <a:solidFill>
                  <a:srgbClr val="000000"/>
                </a:solidFill>
                <a:latin typeface="Adobe Devanagari"/>
              </a:rPr>
              <a:t>Wachmistrz Wojska Polskiego, później związany ze strukturami ZWZ i AK. Jest powszechnie uznawany za ostatniego członka i partyzanta polskiego podziemia niepodległościowego i antykomunistycznego, który poległ w walce z grupą operacyjną ZOMO/SB </a:t>
            </a:r>
            <a:r>
              <a:rPr b="1" lang="pl-PL" sz="2400" spc="-1" strike="noStrike">
                <a:solidFill>
                  <a:srgbClr val="ff0000"/>
                </a:solidFill>
                <a:latin typeface="Adobe Devanagari"/>
              </a:rPr>
              <a:t>w październiku 1963, po 24 latach w zbrojnej konspiracji</a:t>
            </a:r>
            <a:r>
              <a:rPr b="0" lang="pl-PL" sz="2400" spc="-1" strike="noStrike">
                <a:solidFill>
                  <a:srgbClr val="ff0000"/>
                </a:solidFill>
                <a:latin typeface="Adobe Devanagari"/>
              </a:rPr>
              <a:t>.</a:t>
            </a:r>
            <a:endParaRPr b="0" lang="pl-PL" sz="2400" spc="-1" strike="noStrike">
              <a:latin typeface="Arial"/>
            </a:endParaRPr>
          </a:p>
        </p:txBody>
      </p:sp>
    </p:spTree>
  </p:cSld>
  <mc:AlternateContent>
    <mc:Choice Requires="p14">
      <p:transition spd="slow" p14:dur="2000"/>
    </mc:Choice>
    <mc:Fallback>
      <p:transition spd="slow"/>
    </mc:Fallback>
  </mc:AlternateContent>
  <p:timing>
    <p:tnLst>
      <p:par>
        <p:cTn id="15" dur="indefinite" restart="never" nodeType="tmRoot">
          <p:childTnLst>
            <p:seq>
              <p:cTn id="16" dur="indefinite"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a:stretch>
        </a:blipFill>
      </p:bgPr>
    </p:bg>
    <p:spTree>
      <p:nvGrpSpPr>
        <p:cNvPr id="1" name=""/>
        <p:cNvGrpSpPr/>
        <p:nvPr/>
      </p:nvGrpSpPr>
      <p:grpSpPr>
        <a:xfrm>
          <a:off x="0" y="0"/>
          <a:ext cx="0" cy="0"/>
          <a:chOff x="0" y="0"/>
          <a:chExt cx="0" cy="0"/>
        </a:xfrm>
      </p:grpSpPr>
      <p:sp>
        <p:nvSpPr>
          <p:cNvPr id="137" name="TextShape 1"/>
          <p:cNvSpPr txBox="1"/>
          <p:nvPr/>
        </p:nvSpPr>
        <p:spPr>
          <a:xfrm>
            <a:off x="683640" y="764640"/>
            <a:ext cx="7560360" cy="5373000"/>
          </a:xfrm>
          <a:prstGeom prst="rect">
            <a:avLst/>
          </a:prstGeom>
          <a:noFill/>
          <a:ln>
            <a:noFill/>
          </a:ln>
        </p:spPr>
        <p:txBody>
          <a:bodyPr anchor="ctr"/>
          <a:p>
            <a:pPr algn="ctr">
              <a:lnSpc>
                <a:spcPct val="100000"/>
              </a:lnSpc>
            </a:pPr>
            <a:r>
              <a:rPr b="1" lang="pl-PL" sz="2800" spc="-1" strike="noStrike">
                <a:solidFill>
                  <a:srgbClr val="ffffff"/>
                </a:solidFill>
                <a:latin typeface="Adobe Devanagari"/>
              </a:rPr>
              <a:t>Lalek brał udział w wielu zamachach na funkcjonariuszy MBP. Kilka razy był ranny, a raz aresztowany. W </a:t>
            </a:r>
            <a:r>
              <a:rPr b="1" lang="pl-PL" sz="2800" spc="-1" strike="noStrike">
                <a:solidFill>
                  <a:srgbClr val="ff0000"/>
                </a:solidFill>
                <a:latin typeface="Adobe Devanagari"/>
              </a:rPr>
              <a:t>czerwcu 1946 </a:t>
            </a:r>
            <a:r>
              <a:rPr b="1" lang="pl-PL" sz="2800" spc="-1" strike="noStrike">
                <a:solidFill>
                  <a:srgbClr val="ffffff"/>
                </a:solidFill>
                <a:latin typeface="Adobe Devanagari"/>
              </a:rPr>
              <a:t>Urząd Bezpieczeństwa urządził wielką obławę; po zatrzymaniu kilku osób, w tym Lalka, który miał dokumenty na inne nazwisko, ubecy pojechali do wsi Chmiel na wesele. Kiedy po zabawie ciężarówka z aresztowanymi jechała do Lublina, partyzanci rzucili się na będących pod wpływem alkoholu funkcjonariuszy MBP, obezwładnili ich i zabili pięciu z nich. Sygnał do akcji miał dać Lalek. W </a:t>
            </a:r>
            <a:r>
              <a:rPr b="1" lang="pl-PL" sz="2800" spc="-1" strike="noStrike">
                <a:solidFill>
                  <a:srgbClr val="ff0000"/>
                </a:solidFill>
                <a:latin typeface="Adobe Devanagari"/>
              </a:rPr>
              <a:t>1947 Franczak dołączył do oddziału dowodzonego przez kpt. Zdzisława Brońskiego</a:t>
            </a:r>
            <a:r>
              <a:rPr b="1" lang="pl-PL" sz="2800" spc="-1" strike="noStrike">
                <a:solidFill>
                  <a:srgbClr val="ffffff"/>
                </a:solidFill>
                <a:latin typeface="Adobe Devanagari"/>
              </a:rPr>
              <a:t>.</a:t>
            </a:r>
            <a:endParaRPr b="0" lang="pl-PL" sz="2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333</TotalTime>
  <Application>LibreOffice/6.1.0.3$Windows_x86 LibreOffice_project/efb621ed25068d70781dc026f7e9c5187a4decd1</Application>
  <Words>962</Words>
  <Paragraphs>72</Paragraphs>
  <Company>Hewlett-Packard</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2021-02-16T08:26:36Z</dcterms:created>
  <dc:creator>HP</dc:creator>
  <dc:description/>
  <dc:language>pl-PL</dc:language>
  <cp:lastModifiedBy>HP</cp:lastModifiedBy>
  <dcterms:modified xsi:type="dcterms:W3CDTF">2021-02-18T11:51:46Z</dcterms:modified>
  <cp:revision>27</cp:revision>
  <dc:subject/>
  <dc:title>Prezentacja programu PowerPoint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Company">
    <vt:lpwstr>Hewlett-Packard</vt:lpwstr>
  </property>
  <property fmtid="{D5CDD505-2E9C-101B-9397-08002B2CF9AE}" pid="4" name="HiddenSlides">
    <vt:i4>0</vt:i4>
  </property>
  <property fmtid="{D5CDD505-2E9C-101B-9397-08002B2CF9AE}" pid="5" name="HyperlinksChanged">
    <vt:bool>0</vt:bool>
  </property>
  <property fmtid="{D5CDD505-2E9C-101B-9397-08002B2CF9AE}" pid="6" name="LinksUpToDate">
    <vt:bool>0</vt:bool>
  </property>
  <property fmtid="{D5CDD505-2E9C-101B-9397-08002B2CF9AE}" pid="7" name="MMClips">
    <vt:i4>0</vt:i4>
  </property>
  <property fmtid="{D5CDD505-2E9C-101B-9397-08002B2CF9AE}" pid="8" name="Notes">
    <vt:i4>0</vt:i4>
  </property>
  <property fmtid="{D5CDD505-2E9C-101B-9397-08002B2CF9AE}" pid="9" name="PresentationFormat">
    <vt:lpwstr>Pokaz na ekranie (4:3)</vt:lpwstr>
  </property>
  <property fmtid="{D5CDD505-2E9C-101B-9397-08002B2CF9AE}" pid="10" name="ScaleCrop">
    <vt:bool>0</vt:bool>
  </property>
  <property fmtid="{D5CDD505-2E9C-101B-9397-08002B2CF9AE}" pid="11" name="ShareDoc">
    <vt:bool>0</vt:bool>
  </property>
  <property fmtid="{D5CDD505-2E9C-101B-9397-08002B2CF9AE}" pid="12" name="Slides">
    <vt:i4>17</vt:i4>
  </property>
</Properties>
</file>